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5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B9895-D71D-8346-BE85-A20E3C8B7810}" type="datetimeFigureOut">
              <a:rPr lang="en-US" smtClean="0"/>
              <a:t>11/11/14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2506-978D-9A4A-A3C3-296DA2EF6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25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B9895-D71D-8346-BE85-A20E3C8B7810}" type="datetimeFigureOut">
              <a:rPr lang="en-US" smtClean="0"/>
              <a:t>11/11/14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2506-978D-9A4A-A3C3-296DA2EF6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61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B9895-D71D-8346-BE85-A20E3C8B7810}" type="datetimeFigureOut">
              <a:rPr lang="en-US" smtClean="0"/>
              <a:t>11/11/14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2506-978D-9A4A-A3C3-296DA2EF6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B9895-D71D-8346-BE85-A20E3C8B7810}" type="datetimeFigureOut">
              <a:rPr lang="en-US" smtClean="0"/>
              <a:t>11/11/14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2506-978D-9A4A-A3C3-296DA2EF6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58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B9895-D71D-8346-BE85-A20E3C8B7810}" type="datetimeFigureOut">
              <a:rPr lang="en-US" smtClean="0"/>
              <a:t>11/11/14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2506-978D-9A4A-A3C3-296DA2EF6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94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B9895-D71D-8346-BE85-A20E3C8B7810}" type="datetimeFigureOut">
              <a:rPr lang="en-US" smtClean="0"/>
              <a:t>11/11/14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2506-978D-9A4A-A3C3-296DA2EF6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8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B9895-D71D-8346-BE85-A20E3C8B7810}" type="datetimeFigureOut">
              <a:rPr lang="en-US" smtClean="0"/>
              <a:t>11/11/14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2506-978D-9A4A-A3C3-296DA2EF6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2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B9895-D71D-8346-BE85-A20E3C8B7810}" type="datetimeFigureOut">
              <a:rPr lang="en-US" smtClean="0"/>
              <a:t>11/11/14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2506-978D-9A4A-A3C3-296DA2EF6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8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B9895-D71D-8346-BE85-A20E3C8B7810}" type="datetimeFigureOut">
              <a:rPr lang="en-US" smtClean="0"/>
              <a:t>11/11/14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2506-978D-9A4A-A3C3-296DA2EF6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9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B9895-D71D-8346-BE85-A20E3C8B7810}" type="datetimeFigureOut">
              <a:rPr lang="en-US" smtClean="0"/>
              <a:t>11/11/14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2506-978D-9A4A-A3C3-296DA2EF6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7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B9895-D71D-8346-BE85-A20E3C8B7810}" type="datetimeFigureOut">
              <a:rPr lang="en-US" smtClean="0"/>
              <a:t>11/11/14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2506-978D-9A4A-A3C3-296DA2EF6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88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B9895-D71D-8346-BE85-A20E3C8B7810}" type="datetimeFigureOut">
              <a:rPr lang="en-US" smtClean="0"/>
              <a:t>11/11/14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02506-978D-9A4A-A3C3-296DA2EF6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49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RMCAT </a:t>
            </a:r>
            <a:r>
              <a:rPr lang="en-US" dirty="0" err="1" smtClean="0"/>
              <a:t>Eval</a:t>
            </a:r>
            <a:r>
              <a:rPr lang="en-US" dirty="0" smtClean="0"/>
              <a:t> Criteria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Varun Singh</a:t>
            </a:r>
          </a:p>
          <a:p>
            <a:r>
              <a:rPr lang="en-US" dirty="0" err="1" smtClean="0"/>
              <a:t>Joerg</a:t>
            </a:r>
            <a:r>
              <a:rPr lang="en-US" dirty="0" smtClean="0"/>
              <a:t> </a:t>
            </a:r>
            <a:r>
              <a:rPr lang="en-US" dirty="0" err="1" smtClean="0"/>
              <a:t>Ott</a:t>
            </a:r>
            <a:endParaRPr lang="en-US" dirty="0" smtClean="0"/>
          </a:p>
          <a:p>
            <a:r>
              <a:rPr lang="en-US" dirty="0" smtClean="0"/>
              <a:t>IETF91, Honolulu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497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-02</a:t>
            </a:r>
          </a:p>
          <a:p>
            <a:pPr lvl="1"/>
            <a:r>
              <a:rPr lang="en-US" dirty="0" smtClean="0"/>
              <a:t>Moved Evaluation parameters and Appendix B to </a:t>
            </a:r>
            <a:r>
              <a:rPr lang="en-US" dirty="0" err="1" smtClean="0"/>
              <a:t>eval</a:t>
            </a:r>
            <a:r>
              <a:rPr lang="en-US" dirty="0" smtClean="0"/>
              <a:t>-test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Reviews from Karen </a:t>
            </a:r>
            <a:r>
              <a:rPr lang="da-DK" dirty="0"/>
              <a:t>Nielsen</a:t>
            </a:r>
            <a:r>
              <a:rPr lang="en-US" dirty="0" smtClean="0"/>
              <a:t>, </a:t>
            </a:r>
            <a:r>
              <a:rPr lang="en-US" dirty="0"/>
              <a:t>Anna </a:t>
            </a:r>
            <a:r>
              <a:rPr lang="en-US" dirty="0" err="1"/>
              <a:t>Brunstrom</a:t>
            </a:r>
            <a:r>
              <a:rPr lang="en-US" dirty="0"/>
              <a:t>, </a:t>
            </a:r>
            <a:r>
              <a:rPr lang="en-US" dirty="0" smtClean="0"/>
              <a:t>and </a:t>
            </a:r>
            <a:r>
              <a:rPr lang="en-US" dirty="0" err="1" smtClean="0"/>
              <a:t>Mirja</a:t>
            </a:r>
            <a:r>
              <a:rPr lang="en-US" dirty="0" smtClean="0"/>
              <a:t> K</a:t>
            </a:r>
            <a:r>
              <a:rPr lang="pl-PL" dirty="0" err="1" smtClean="0"/>
              <a:t>uehlewind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321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Issue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Consolidate metrics from cc-test.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665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-00 version: in this draft</a:t>
            </a:r>
          </a:p>
          <a:p>
            <a:r>
              <a:rPr lang="en-US" dirty="0" smtClean="0"/>
              <a:t>-01 version: moved to </a:t>
            </a:r>
            <a:r>
              <a:rPr lang="en-US" dirty="0" err="1" smtClean="0"/>
              <a:t>eval</a:t>
            </a:r>
            <a:r>
              <a:rPr lang="en-US" dirty="0" smtClean="0"/>
              <a:t>-test (in appendix)</a:t>
            </a:r>
          </a:p>
          <a:p>
            <a:endParaRPr lang="en-US" dirty="0" smtClean="0"/>
          </a:p>
          <a:p>
            <a:r>
              <a:rPr lang="en-US" dirty="0" smtClean="0"/>
              <a:t>next version: move it back to this draft?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639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publish </a:t>
            </a:r>
            <a:r>
              <a:rPr lang="en-US" dirty="0" smtClean="0"/>
              <a:t>-03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3442"/>
      </p:ext>
    </p:extLst>
  </p:cSld>
  <p:clrMapOvr>
    <a:masterClrMapping/>
  </p:clrMapOvr>
</p:sld>
</file>

<file path=ppt/theme/theme1.xml><?xml version="1.0" encoding="utf-8"?>
<a:theme xmlns:a="http://schemas.openxmlformats.org/drawingml/2006/main" name="nexa-custom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Office 2">
      <a:majorFont>
        <a:latin typeface="Nexa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Nexa Light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nexa-custom.thmx</Template>
  <TotalTime>363</TotalTime>
  <Words>82</Words>
  <Application>Microsoft Macintosh PowerPoint</Application>
  <PresentationFormat>On-screen Show 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nexa-custom</vt:lpstr>
      <vt:lpstr>RMCAT Eval Criteria</vt:lpstr>
      <vt:lpstr>Status</vt:lpstr>
      <vt:lpstr>Open Issue</vt:lpstr>
      <vt:lpstr>Evaluation Parameters</vt:lpstr>
      <vt:lpstr>Next step</vt:lpstr>
    </vt:vector>
  </TitlesOfParts>
  <Company>Comnet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RMCAT Eval Criteria</dc:title>
  <dc:creator>Varun Singh</dc:creator>
  <cp:lastModifiedBy>Varun Singh</cp:lastModifiedBy>
  <cp:revision>3</cp:revision>
  <dcterms:created xsi:type="dcterms:W3CDTF">2014-11-12T03:01:37Z</dcterms:created>
  <dcterms:modified xsi:type="dcterms:W3CDTF">2014-11-12T09:04:49Z</dcterms:modified>
</cp:coreProperties>
</file>