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/>
          </a:bodyPr>
          <a:lstStyle/>
          <a:p>
            <a:r>
              <a:rPr lang="en-US" dirty="0" smtClean="0"/>
              <a:t>draft-singh-rmcat-cc-eval-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dirty="0" smtClean="0"/>
              <a:t>8. November 2012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Clarify TCP and UDP flow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Draft-01 makes some changes based on the list discussion</a:t>
            </a:r>
          </a:p>
          <a:p>
            <a:endParaRPr lang="en-US" dirty="0" smtClean="0"/>
          </a:p>
          <a:p>
            <a:r>
              <a:rPr lang="en-US" dirty="0" smtClean="0"/>
              <a:t>Main Open Issue: </a:t>
            </a:r>
            <a:r>
              <a:rPr lang="en-US" dirty="0" smtClean="0">
                <a:solidFill>
                  <a:srgbClr val="FF0000"/>
                </a:solidFill>
              </a:rPr>
              <a:t>Quality Metric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trade-off between </a:t>
            </a:r>
            <a:r>
              <a:rPr lang="en-US" i="1" dirty="0" smtClean="0"/>
              <a:t>loss, throughput </a:t>
            </a:r>
            <a:r>
              <a:rPr lang="en-US" dirty="0" smtClean="0"/>
              <a:t>and </a:t>
            </a:r>
            <a:r>
              <a:rPr lang="en-US" i="1" dirty="0" smtClean="0"/>
              <a:t>delay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discussion indicates against having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Bandwidth </a:t>
            </a:r>
            <a:r>
              <a:rPr lang="en-US" dirty="0" smtClean="0"/>
              <a:t>Utilization = sending rate/capacity</a:t>
            </a:r>
          </a:p>
          <a:p>
            <a:pPr lvl="1"/>
            <a:r>
              <a:rPr lang="en-US" dirty="0" smtClean="0"/>
              <a:t>Under utilization</a:t>
            </a:r>
            <a:endParaRPr lang="en-US" dirty="0" smtClean="0"/>
          </a:p>
          <a:p>
            <a:pPr lvl="1"/>
            <a:r>
              <a:rPr lang="en-US" dirty="0" smtClean="0"/>
              <a:t>Overuse</a:t>
            </a:r>
          </a:p>
          <a:p>
            <a:pPr lvl="1"/>
            <a:r>
              <a:rPr lang="en-US" dirty="0" smtClean="0"/>
              <a:t>Steady-</a:t>
            </a:r>
            <a:r>
              <a:rPr lang="en-US" dirty="0" smtClean="0"/>
              <a:t>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loss and discard </a:t>
            </a:r>
            <a:r>
              <a:rPr lang="en-US" dirty="0" smtClean="0"/>
              <a:t>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Should 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</a:t>
            </a:r>
            <a:r>
              <a:rPr lang="en-US" dirty="0" smtClean="0"/>
              <a:t>share [</a:t>
            </a:r>
            <a:r>
              <a:rPr lang="en-US" dirty="0" smtClean="0">
                <a:solidFill>
                  <a:srgbClr val="FF0000"/>
                </a:solidFill>
              </a:rPr>
              <a:t>open issue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Long TCP flows</a:t>
            </a:r>
          </a:p>
          <a:p>
            <a:pPr lvl="1"/>
            <a:r>
              <a:rPr lang="en-US" dirty="0" smtClean="0"/>
              <a:t>Short TCP flows</a:t>
            </a:r>
          </a:p>
          <a:p>
            <a:pPr lvl="1"/>
            <a:r>
              <a:rPr lang="en-US" dirty="0" smtClean="0"/>
              <a:t>Many and few competing 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9333" y="6310829"/>
            <a:ext cx="486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Measure: min, max, </a:t>
            </a:r>
            <a:r>
              <a:rPr lang="en-US" dirty="0" smtClean="0"/>
              <a:t>average for the call duration?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Media </a:t>
            </a:r>
            <a:r>
              <a:rPr lang="en-US" dirty="0"/>
              <a:t>Traffic </a:t>
            </a:r>
          </a:p>
          <a:p>
            <a:pPr lvl="1"/>
            <a:r>
              <a:rPr lang="en-US" dirty="0" smtClean="0"/>
              <a:t>Variable motion, series of variable talk spurts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Impact </a:t>
            </a:r>
            <a:r>
              <a:rPr lang="en-US" dirty="0"/>
              <a:t>on Cross-Traffic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29377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90356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177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686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4196643" y="3781779"/>
            <a:ext cx="747892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8" y="3725335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635041" y="3725335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5047776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29377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0356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177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686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196643" y="3739446"/>
            <a:ext cx="747892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1749778" y="3809999"/>
            <a:ext cx="747892" cy="183447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649152" y="3781777"/>
            <a:ext cx="747892" cy="2398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35668" y="3175000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15290" y="3175000"/>
            <a:ext cx="793045" cy="692668"/>
            <a:chOff x="6615290" y="3175000"/>
            <a:chExt cx="793045" cy="692668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6629400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615290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6728178" y="3188166"/>
              <a:ext cx="606777" cy="26905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  <a:gd name="connsiteX0" fmla="*/ 0 w 606777"/>
                <a:gd name="connsiteY0" fmla="*/ 128329 h 227252"/>
                <a:gd name="connsiteX1" fmla="*/ 141111 w 606777"/>
                <a:gd name="connsiteY1" fmla="*/ 1329 h 227252"/>
                <a:gd name="connsiteX2" fmla="*/ 310444 w 606777"/>
                <a:gd name="connsiteY2" fmla="*/ 71885 h 227252"/>
                <a:gd name="connsiteX3" fmla="*/ 366888 w 606777"/>
                <a:gd name="connsiteY3" fmla="*/ 227107 h 227252"/>
                <a:gd name="connsiteX4" fmla="*/ 508000 w 606777"/>
                <a:gd name="connsiteY4" fmla="*/ 100107 h 227252"/>
                <a:gd name="connsiteX5" fmla="*/ 606777 w 606777"/>
                <a:gd name="connsiteY5" fmla="*/ 100107 h 227252"/>
                <a:gd name="connsiteX6" fmla="*/ 606777 w 606777"/>
                <a:gd name="connsiteY6" fmla="*/ 100107 h 227252"/>
                <a:gd name="connsiteX0" fmla="*/ 0 w 606777"/>
                <a:gd name="connsiteY0" fmla="*/ 128329 h 276434"/>
                <a:gd name="connsiteX1" fmla="*/ 141111 w 606777"/>
                <a:gd name="connsiteY1" fmla="*/ 1329 h 276434"/>
                <a:gd name="connsiteX2" fmla="*/ 310444 w 606777"/>
                <a:gd name="connsiteY2" fmla="*/ 71885 h 276434"/>
                <a:gd name="connsiteX3" fmla="*/ 366888 w 606777"/>
                <a:gd name="connsiteY3" fmla="*/ 227107 h 276434"/>
                <a:gd name="connsiteX4" fmla="*/ 508000 w 606777"/>
                <a:gd name="connsiteY4" fmla="*/ 269440 h 276434"/>
                <a:gd name="connsiteX5" fmla="*/ 606777 w 606777"/>
                <a:gd name="connsiteY5" fmla="*/ 100107 h 276434"/>
                <a:gd name="connsiteX6" fmla="*/ 606777 w 606777"/>
                <a:gd name="connsiteY6" fmla="*/ 100107 h 276434"/>
                <a:gd name="connsiteX0" fmla="*/ 0 w 606777"/>
                <a:gd name="connsiteY0" fmla="*/ 127946 h 269057"/>
                <a:gd name="connsiteX1" fmla="*/ 141111 w 606777"/>
                <a:gd name="connsiteY1" fmla="*/ 946 h 269057"/>
                <a:gd name="connsiteX2" fmla="*/ 310444 w 606777"/>
                <a:gd name="connsiteY2" fmla="*/ 71502 h 269057"/>
                <a:gd name="connsiteX3" fmla="*/ 479777 w 606777"/>
                <a:gd name="connsiteY3" fmla="*/ 99724 h 269057"/>
                <a:gd name="connsiteX4" fmla="*/ 508000 w 606777"/>
                <a:gd name="connsiteY4" fmla="*/ 269057 h 269057"/>
                <a:gd name="connsiteX5" fmla="*/ 606777 w 606777"/>
                <a:gd name="connsiteY5" fmla="*/ 99724 h 269057"/>
                <a:gd name="connsiteX6" fmla="*/ 606777 w 606777"/>
                <a:gd name="connsiteY6" fmla="*/ 99724 h 26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9057">
                  <a:moveTo>
                    <a:pt x="0" y="127946"/>
                  </a:moveTo>
                  <a:cubicBezTo>
                    <a:pt x="52916" y="55038"/>
                    <a:pt x="89370" y="10353"/>
                    <a:pt x="141111" y="946"/>
                  </a:cubicBezTo>
                  <a:cubicBezTo>
                    <a:pt x="192852" y="-8461"/>
                    <a:pt x="254000" y="55039"/>
                    <a:pt x="310444" y="71502"/>
                  </a:cubicBezTo>
                  <a:cubicBezTo>
                    <a:pt x="366888" y="87965"/>
                    <a:pt x="446851" y="66798"/>
                    <a:pt x="479777" y="99724"/>
                  </a:cubicBezTo>
                  <a:cubicBezTo>
                    <a:pt x="512703" y="132650"/>
                    <a:pt x="486833" y="269057"/>
                    <a:pt x="508000" y="269057"/>
                  </a:cubicBezTo>
                  <a:cubicBezTo>
                    <a:pt x="529167" y="269057"/>
                    <a:pt x="590314" y="127946"/>
                    <a:pt x="606777" y="99724"/>
                  </a:cubicBezTo>
                  <a:lnTo>
                    <a:pt x="606777" y="99724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28178" y="349833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29377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0356" y="3626556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177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6868" y="3711223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196643" y="3781779"/>
            <a:ext cx="747892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2695864">
            <a:off x="1693334" y="3429004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92402">
            <a:off x="6564486" y="3358449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19392402">
            <a:off x="1676033" y="4066290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2695864">
            <a:off x="6620691" y="4069447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(4/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Competing with TCP</a:t>
            </a:r>
          </a:p>
          <a:p>
            <a:pPr lvl="1"/>
            <a:r>
              <a:rPr lang="en-US" dirty="0" smtClean="0"/>
              <a:t>Short and long </a:t>
            </a:r>
            <a:r>
              <a:rPr lang="en-US" dirty="0"/>
              <a:t>flows</a:t>
            </a:r>
          </a:p>
          <a:p>
            <a:pPr lvl="1"/>
            <a:r>
              <a:rPr lang="en-US" dirty="0"/>
              <a:t>Small and large number of flows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36151" y="369709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421921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29377" y="4811880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0356" y="4811880"/>
            <a:ext cx="524933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1778" y="4896547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6868" y="4896547"/>
            <a:ext cx="1103488" cy="36688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196643" y="4967103"/>
            <a:ext cx="747892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2695864">
            <a:off x="1735667" y="4586106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92402">
            <a:off x="6493931" y="4473218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10753" y="4247436"/>
            <a:ext cx="14112" cy="4374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6643" y="4656659"/>
            <a:ext cx="7930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4865" y="4444991"/>
            <a:ext cx="615246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2020" y="45861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19392402">
            <a:off x="1760699" y="5435057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2695864">
            <a:off x="6521914" y="5297104"/>
            <a:ext cx="747892" cy="3245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13560" y="351566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02373" y="4406058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346115" y="3960170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2" name="Double Bracket 21"/>
          <p:cNvSpPr/>
          <p:nvPr/>
        </p:nvSpPr>
        <p:spPr>
          <a:xfrm>
            <a:off x="1145329" y="4124455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Snip Same Side Corner Rectangle 23"/>
          <p:cNvSpPr/>
          <p:nvPr/>
        </p:nvSpPr>
        <p:spPr>
          <a:xfrm>
            <a:off x="956483" y="5369271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1404539" y="6180653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6" name="Double Bracket 25"/>
          <p:cNvSpPr/>
          <p:nvPr/>
        </p:nvSpPr>
        <p:spPr>
          <a:xfrm>
            <a:off x="1270968" y="5945300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7" name="Snip Same Side Corner Rectangle 26"/>
          <p:cNvSpPr/>
          <p:nvPr/>
        </p:nvSpPr>
        <p:spPr>
          <a:xfrm>
            <a:off x="7335082" y="5243415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8" name="Snip Same Side Corner Rectangle 27"/>
          <p:cNvSpPr/>
          <p:nvPr/>
        </p:nvSpPr>
        <p:spPr>
          <a:xfrm>
            <a:off x="6615289" y="6126163"/>
            <a:ext cx="776111" cy="493889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9" name="Double Bracket 28"/>
          <p:cNvSpPr/>
          <p:nvPr/>
        </p:nvSpPr>
        <p:spPr>
          <a:xfrm>
            <a:off x="7236177" y="5887176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9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Dumbell</a:t>
            </a:r>
            <a:endParaRPr lang="en-US" dirty="0" smtClean="0"/>
          </a:p>
          <a:p>
            <a:r>
              <a:rPr lang="en-US" dirty="0" smtClean="0"/>
              <a:t>Bus-stop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380</Words>
  <Application>Microsoft Macintosh PowerPoint</Application>
  <PresentationFormat>On-screen Show (4:3)</PresentationFormat>
  <Paragraphs>102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 (1/4)</vt:lpstr>
      <vt:lpstr>Evaluation Scenarios (2/4)</vt:lpstr>
      <vt:lpstr>Evaluation Scenarios (3/4)</vt:lpstr>
      <vt:lpstr>Evaluation Scenarios (4/4)</vt:lpstr>
      <vt:lpstr>Topology</vt:lpstr>
      <vt:lpstr>Next Steps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39</cp:revision>
  <dcterms:created xsi:type="dcterms:W3CDTF">2012-10-31T13:27:23Z</dcterms:created>
  <dcterms:modified xsi:type="dcterms:W3CDTF">2012-11-06T13:50:45Z</dcterms:modified>
</cp:coreProperties>
</file>