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C096-D30E-9A4B-94F7-75F44D13C3C0}" type="datetimeFigureOut">
              <a:rPr lang="en-US" smtClean="0"/>
              <a:t>7/28/13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3DC6-4643-2040-8B6F-CC84FA42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C096-D30E-9A4B-94F7-75F44D13C3C0}" type="datetimeFigureOut">
              <a:rPr lang="en-US" smtClean="0"/>
              <a:t>7/28/13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3DC6-4643-2040-8B6F-CC84FA42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C096-D30E-9A4B-94F7-75F44D13C3C0}" type="datetimeFigureOut">
              <a:rPr lang="en-US" smtClean="0"/>
              <a:t>7/28/13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3DC6-4643-2040-8B6F-CC84FA42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C096-D30E-9A4B-94F7-75F44D13C3C0}" type="datetimeFigureOut">
              <a:rPr lang="en-US" smtClean="0"/>
              <a:t>7/28/13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3DC6-4643-2040-8B6F-CC84FA42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5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C096-D30E-9A4B-94F7-75F44D13C3C0}" type="datetimeFigureOut">
              <a:rPr lang="en-US" smtClean="0"/>
              <a:t>7/28/13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3DC6-4643-2040-8B6F-CC84FA42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C096-D30E-9A4B-94F7-75F44D13C3C0}" type="datetimeFigureOut">
              <a:rPr lang="en-US" smtClean="0"/>
              <a:t>7/28/13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3DC6-4643-2040-8B6F-CC84FA42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C096-D30E-9A4B-94F7-75F44D13C3C0}" type="datetimeFigureOut">
              <a:rPr lang="en-US" smtClean="0"/>
              <a:t>7/28/13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3DC6-4643-2040-8B6F-CC84FA42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C096-D30E-9A4B-94F7-75F44D13C3C0}" type="datetimeFigureOut">
              <a:rPr lang="en-US" smtClean="0"/>
              <a:t>7/28/13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3DC6-4643-2040-8B6F-CC84FA42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8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C096-D30E-9A4B-94F7-75F44D13C3C0}" type="datetimeFigureOut">
              <a:rPr lang="en-US" smtClean="0"/>
              <a:t>7/28/13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3DC6-4643-2040-8B6F-CC84FA42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C096-D30E-9A4B-94F7-75F44D13C3C0}" type="datetimeFigureOut">
              <a:rPr lang="en-US" smtClean="0"/>
              <a:t>7/28/13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3DC6-4643-2040-8B6F-CC84FA42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C096-D30E-9A4B-94F7-75F44D13C3C0}" type="datetimeFigureOut">
              <a:rPr lang="en-US" smtClean="0"/>
              <a:t>7/28/13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3DC6-4643-2040-8B6F-CC84FA42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8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6C096-D30E-9A4B-94F7-75F44D13C3C0}" type="datetimeFigureOut">
              <a:rPr lang="en-US" smtClean="0"/>
              <a:t>7/28/13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B3DC6-4643-2040-8B6F-CC84FA42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4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Evaluating Congestion Control for Interactive Real-time Media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draft-singh-rmcat-cc-eval-</a:t>
            </a:r>
            <a:r>
              <a:rPr lang="en-US" dirty="0" smtClean="0"/>
              <a:t>03</a:t>
            </a:r>
          </a:p>
          <a:p>
            <a:r>
              <a:rPr lang="en-US" dirty="0" smtClean="0"/>
              <a:t>IETF 87, RMCAT</a:t>
            </a:r>
          </a:p>
          <a:p>
            <a:endParaRPr lang="en-US" dirty="0" smtClean="0"/>
          </a:p>
          <a:p>
            <a:r>
              <a:rPr lang="en-US" dirty="0" smtClean="0"/>
              <a:t>Varun Singh, </a:t>
            </a:r>
            <a:r>
              <a:rPr lang="en-US" dirty="0" err="1" smtClean="0"/>
              <a:t>Joerg</a:t>
            </a:r>
            <a:r>
              <a:rPr lang="en-US" dirty="0" smtClean="0"/>
              <a:t> </a:t>
            </a:r>
            <a:r>
              <a:rPr lang="en-US" dirty="0" err="1" smtClean="0"/>
              <a:t>Ott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1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since -02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Cleanup of metrics</a:t>
            </a:r>
          </a:p>
          <a:p>
            <a:pPr lvl="1"/>
            <a:r>
              <a:rPr lang="en-US" dirty="0" smtClean="0"/>
              <a:t>There are still </a:t>
            </a:r>
            <a:r>
              <a:rPr lang="en-US" i="1" dirty="0" smtClean="0"/>
              <a:t>many </a:t>
            </a:r>
            <a:r>
              <a:rPr lang="en-US" dirty="0" smtClean="0"/>
              <a:t>OPEN ISSUES</a:t>
            </a:r>
          </a:p>
          <a:p>
            <a:pPr lvl="4"/>
            <a:endParaRPr lang="en-US" dirty="0"/>
          </a:p>
          <a:p>
            <a:r>
              <a:rPr lang="en-US" dirty="0" smtClean="0"/>
              <a:t>Added RTP log format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Added a new guidelines</a:t>
            </a:r>
          </a:p>
          <a:p>
            <a:pPr lvl="1"/>
            <a:r>
              <a:rPr lang="en-US" dirty="0" smtClean="0"/>
              <a:t>Startup </a:t>
            </a:r>
            <a:r>
              <a:rPr lang="en-US" dirty="0" err="1" smtClean="0"/>
              <a:t>behaviour</a:t>
            </a:r>
            <a:endParaRPr lang="en-US" dirty="0" smtClean="0"/>
          </a:p>
          <a:p>
            <a:pPr lvl="4"/>
            <a:endParaRPr lang="en-US" dirty="0" smtClean="0"/>
          </a:p>
          <a:p>
            <a:r>
              <a:rPr lang="en-US" dirty="0" smtClean="0"/>
              <a:t>Example Evaluation Scenarios section replaced by Evaluation Parameters</a:t>
            </a:r>
          </a:p>
          <a:p>
            <a:pPr lvl="1"/>
            <a:r>
              <a:rPr lang="en-US" dirty="0" smtClean="0"/>
              <a:t>Components to build new scenarios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Added Michael </a:t>
            </a:r>
            <a:r>
              <a:rPr lang="en-US" dirty="0" err="1" smtClean="0"/>
              <a:t>Romalho’s</a:t>
            </a:r>
            <a:r>
              <a:rPr lang="en-US" dirty="0" smtClean="0"/>
              <a:t> scenario proposal as an appendix</a:t>
            </a:r>
          </a:p>
          <a:p>
            <a:pPr lvl="1"/>
            <a:r>
              <a:rPr lang="en-US" dirty="0" smtClean="0"/>
              <a:t>Discussed in design team meetings</a:t>
            </a:r>
          </a:p>
          <a:p>
            <a:pPr lvl="1"/>
            <a:r>
              <a:rPr lang="en-US" dirty="0" smtClean="0"/>
              <a:t>Acknowledged Michael in the Contributors Section.</a:t>
            </a:r>
          </a:p>
        </p:txBody>
      </p:sp>
    </p:spTree>
    <p:extLst>
      <p:ext uri="{BB962C8B-B14F-4D97-AF65-F5344CB8AC3E}">
        <p14:creationId xmlns:p14="http://schemas.microsoft.com/office/powerpoint/2010/main" val="303794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Unfairness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Instead of defining fairness, there has been	</a:t>
            </a:r>
            <a:r>
              <a:rPr lang="en-US" dirty="0" smtClean="0"/>
              <a:t> discussion </a:t>
            </a:r>
            <a:r>
              <a:rPr lang="en-US" dirty="0"/>
              <a:t>on defining "unfairness".  The criteria are:	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</a:t>
            </a:r>
            <a:r>
              <a:rPr lang="en-US" dirty="0"/>
              <a:t>not trigger the circuit breaker.	</a:t>
            </a:r>
          </a:p>
          <a:p>
            <a:pPr lvl="5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Over </a:t>
            </a:r>
            <a:r>
              <a:rPr lang="en-US" dirty="0"/>
              <a:t>3 times or less than 1/3 times the throughput for an </a:t>
            </a:r>
            <a:r>
              <a:rPr lang="en-US" dirty="0" smtClean="0"/>
              <a:t>RMCAT media </a:t>
            </a:r>
            <a:r>
              <a:rPr lang="en-US" dirty="0"/>
              <a:t>stream compared to identical </a:t>
            </a:r>
            <a:r>
              <a:rPr lang="en-US" dirty="0" smtClean="0"/>
              <a:t>RMCAT streams </a:t>
            </a:r>
            <a:r>
              <a:rPr lang="en-US" dirty="0"/>
              <a:t>competing on </a:t>
            </a:r>
            <a:r>
              <a:rPr lang="en-US" dirty="0" smtClean="0"/>
              <a:t>a bottleneck</a:t>
            </a:r>
            <a:r>
              <a:rPr lang="en-US" dirty="0"/>
              <a:t>, for a case when the competing streams have similar RTTs.	</a:t>
            </a:r>
          </a:p>
          <a:p>
            <a:pPr lvl="5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Over </a:t>
            </a:r>
            <a:r>
              <a:rPr lang="en-US" dirty="0"/>
              <a:t>3 times delay compared to RTT measurements performed </a:t>
            </a:r>
            <a:r>
              <a:rPr lang="en-US" dirty="0" smtClean="0"/>
              <a:t>before starting </a:t>
            </a:r>
            <a:r>
              <a:rPr lang="en-US" dirty="0"/>
              <a:t>the RMCAT flow or for the case when competing with </a:t>
            </a:r>
            <a:r>
              <a:rPr lang="en-US" dirty="0" smtClean="0"/>
              <a:t>identical RMCAT </a:t>
            </a:r>
            <a:r>
              <a:rPr lang="en-US" dirty="0"/>
              <a:t>streams having similar RTTs.	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Does </a:t>
            </a:r>
            <a:r>
              <a:rPr lang="en-US" dirty="0"/>
              <a:t>the </a:t>
            </a:r>
            <a:r>
              <a:rPr lang="en-US" dirty="0" smtClean="0"/>
              <a:t>criteria capture </a:t>
            </a:r>
            <a:r>
              <a:rPr lang="en-US" dirty="0"/>
              <a:t>Unfairness adequately?</a:t>
            </a:r>
          </a:p>
        </p:txBody>
      </p:sp>
    </p:spTree>
    <p:extLst>
      <p:ext uri="{BB962C8B-B14F-4D97-AF65-F5344CB8AC3E}">
        <p14:creationId xmlns:p14="http://schemas.microsoft.com/office/powerpoint/2010/main" val="301192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Metrics: Open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Define Unfairness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Define convergence time</a:t>
            </a:r>
          </a:p>
          <a:p>
            <a:pPr lvl="1"/>
            <a:r>
              <a:rPr lang="en-US" dirty="0" smtClean="0"/>
              <a:t>Related to Startup </a:t>
            </a:r>
            <a:r>
              <a:rPr lang="en-US" dirty="0" err="1" smtClean="0"/>
              <a:t>behaviour</a:t>
            </a:r>
            <a:endParaRPr lang="en-US" dirty="0" smtClean="0"/>
          </a:p>
          <a:p>
            <a:pPr lvl="7"/>
            <a:endParaRPr lang="en-US" dirty="0" smtClean="0"/>
          </a:p>
          <a:p>
            <a:r>
              <a:rPr lang="en-US" dirty="0" smtClean="0"/>
              <a:t>Remove Bandwidth Utilization?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Remove Application trade-off?</a:t>
            </a:r>
          </a:p>
          <a:p>
            <a:pPr lvl="1"/>
            <a:r>
              <a:rPr lang="en-US" dirty="0" smtClean="0"/>
              <a:t>How to measure Throughput vs</a:t>
            </a:r>
            <a:r>
              <a:rPr lang="en-US" dirty="0"/>
              <a:t>.</a:t>
            </a:r>
            <a:r>
              <a:rPr lang="en-US" dirty="0" smtClean="0"/>
              <a:t> Delay vs. Loss</a:t>
            </a:r>
          </a:p>
          <a:p>
            <a:pPr lvl="1"/>
            <a:r>
              <a:rPr lang="en-US" dirty="0" smtClean="0"/>
              <a:t>Or delegate this to the description of each scenario?</a:t>
            </a:r>
          </a:p>
          <a:p>
            <a:pPr lvl="7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3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suite of options to </a:t>
            </a:r>
            <a:r>
              <a:rPr lang="en-US" b="1" u="sng" dirty="0" smtClean="0"/>
              <a:t>create</a:t>
            </a:r>
            <a:r>
              <a:rPr lang="en-US" dirty="0" smtClean="0"/>
              <a:t> new scenarios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List of </a:t>
            </a:r>
            <a:r>
              <a:rPr lang="en-US" dirty="0"/>
              <a:t>Traffic </a:t>
            </a:r>
            <a:r>
              <a:rPr lang="en-US" dirty="0" smtClean="0"/>
              <a:t>Flows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List of Access Links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Link parameters</a:t>
            </a:r>
          </a:p>
          <a:p>
            <a:pPr lvl="1"/>
            <a:r>
              <a:rPr lang="en-US" dirty="0" smtClean="0"/>
              <a:t>List of link losses and link latency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List of Router queue lengths</a:t>
            </a:r>
          </a:p>
          <a:p>
            <a:pPr lvl="1"/>
            <a:r>
              <a:rPr lang="en-US" dirty="0" err="1" smtClean="0"/>
              <a:t>Droptail</a:t>
            </a:r>
            <a:r>
              <a:rPr lang="en-US" dirty="0" smtClean="0"/>
              <a:t> queue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List of Media flow parameters</a:t>
            </a:r>
          </a:p>
          <a:p>
            <a:pPr lvl="6"/>
            <a:endParaRPr lang="en-US" dirty="0" smtClean="0"/>
          </a:p>
          <a:p>
            <a:r>
              <a:rPr lang="en-US" b="1" dirty="0" smtClean="0"/>
              <a:t>Missing</a:t>
            </a:r>
            <a:r>
              <a:rPr lang="en-US" dirty="0" smtClean="0"/>
              <a:t>: TCP Cross-traffic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0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Traffic Flows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single RMCAT flow by itself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Competing </a:t>
            </a:r>
            <a:r>
              <a:rPr lang="en-US" dirty="0"/>
              <a:t>with similar RMCAT flows.  These competing flows may use the same algorithm or another candidate RMCAT algorithm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Compete </a:t>
            </a:r>
            <a:r>
              <a:rPr lang="en-US" dirty="0"/>
              <a:t>with long-lived TCP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Compete </a:t>
            </a:r>
            <a:r>
              <a:rPr lang="en-US" dirty="0"/>
              <a:t>with </a:t>
            </a:r>
            <a:r>
              <a:rPr lang="en-US" dirty="0" err="1"/>
              <a:t>bursty</a:t>
            </a:r>
            <a:r>
              <a:rPr lang="en-US" dirty="0"/>
              <a:t> TCP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Compete </a:t>
            </a:r>
            <a:r>
              <a:rPr lang="en-US" dirty="0"/>
              <a:t>with LEDBAT flows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Compete </a:t>
            </a:r>
            <a:r>
              <a:rPr lang="en-US" dirty="0"/>
              <a:t>with unresponsive interactive media flows (i.e., not only CBR).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5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Parameters: </a:t>
            </a:r>
            <a:r>
              <a:rPr lang="en-US" dirty="0"/>
              <a:t>Open </a:t>
            </a:r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Map wireless access links to link properties?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Losses</a:t>
            </a:r>
          </a:p>
          <a:p>
            <a:pPr lvl="1"/>
            <a:r>
              <a:rPr lang="en-US" dirty="0" smtClean="0"/>
              <a:t>Traces?</a:t>
            </a:r>
          </a:p>
          <a:p>
            <a:pPr lvl="1"/>
            <a:r>
              <a:rPr lang="en-US" dirty="0" smtClean="0"/>
              <a:t>Gilbert-</a:t>
            </a:r>
            <a:r>
              <a:rPr lang="en-US" dirty="0" err="1" smtClean="0"/>
              <a:t>elliot</a:t>
            </a:r>
            <a:r>
              <a:rPr lang="en-US" dirty="0" smtClean="0"/>
              <a:t> model?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Latency parameter guideline for a scenario:</a:t>
            </a:r>
          </a:p>
          <a:p>
            <a:pPr lvl="1"/>
            <a:r>
              <a:rPr lang="en-US" dirty="0" smtClean="0"/>
              <a:t>Hop-by-hop, or </a:t>
            </a:r>
          </a:p>
          <a:p>
            <a:pPr lvl="1"/>
            <a:r>
              <a:rPr lang="en-US" dirty="0" smtClean="0"/>
              <a:t>End-to-end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74390"/>
      </p:ext>
    </p:extLst>
  </p:cSld>
  <p:clrMapOvr>
    <a:masterClrMapping/>
  </p:clrMapOvr>
</p:sld>
</file>

<file path=ppt/theme/theme1.xml><?xml version="1.0" encoding="utf-8"?>
<a:theme xmlns:a="http://schemas.openxmlformats.org/drawingml/2006/main" name="nexa-custom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 2">
      <a:majorFont>
        <a:latin typeface="Nexa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Nexa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nexa-custom.thmx</Template>
  <TotalTime>404</TotalTime>
  <Words>286</Words>
  <Application>Microsoft Macintosh PowerPoint</Application>
  <PresentationFormat>On-screen Show (4:3)</PresentationFormat>
  <Paragraphs>79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nexa-custom</vt:lpstr>
      <vt:lpstr>Evaluating Congestion Control for Interactive Real-time Media</vt:lpstr>
      <vt:lpstr>Changes since -02</vt:lpstr>
      <vt:lpstr>Unfairness Metric</vt:lpstr>
      <vt:lpstr>Metrics: Open Issues</vt:lpstr>
      <vt:lpstr>Evaluation parameters</vt:lpstr>
      <vt:lpstr>List of Traffic Flows </vt:lpstr>
      <vt:lpstr>Parameters: Open Issues</vt:lpstr>
    </vt:vector>
  </TitlesOfParts>
  <Company>Comnet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Congestion Control for Interactive Real-time Media</dc:title>
  <dc:creator>Varun Singh</dc:creator>
  <cp:lastModifiedBy>Varun Singh</cp:lastModifiedBy>
  <cp:revision>14</cp:revision>
  <dcterms:created xsi:type="dcterms:W3CDTF">2013-07-28T07:01:53Z</dcterms:created>
  <dcterms:modified xsi:type="dcterms:W3CDTF">2013-07-28T13:46:31Z</dcterms:modified>
</cp:coreProperties>
</file>