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6C096-D30E-9A4B-94F7-75F44D13C3C0}" type="datetimeFigureOut">
              <a:rPr lang="en-US" smtClean="0"/>
              <a:t>7/29/13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B3DC6-4643-2040-8B6F-CC84FA42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Congestion Control for Interactive Real-time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draft-singh-rmcat-cc-eval-</a:t>
            </a:r>
            <a:r>
              <a:rPr lang="en-US" dirty="0" smtClean="0"/>
              <a:t>03</a:t>
            </a:r>
          </a:p>
          <a:p>
            <a:r>
              <a:rPr lang="en-US" dirty="0" smtClean="0"/>
              <a:t>01 August 2013, IETF </a:t>
            </a:r>
            <a:r>
              <a:rPr lang="en-US" dirty="0" smtClean="0"/>
              <a:t>87, RMCAT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Varun Singh</a:t>
            </a:r>
            <a:r>
              <a:rPr lang="en-US" dirty="0" smtClean="0"/>
              <a:t>, </a:t>
            </a:r>
            <a:r>
              <a:rPr lang="en-US" dirty="0" err="1" smtClean="0"/>
              <a:t>Jörg</a:t>
            </a:r>
            <a:r>
              <a:rPr lang="en-US" dirty="0" smtClean="0"/>
              <a:t> </a:t>
            </a:r>
            <a:r>
              <a:rPr lang="en-US" dirty="0" err="1" smtClean="0"/>
              <a:t>Ott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-02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Cleanup of metrics</a:t>
            </a:r>
          </a:p>
          <a:p>
            <a:pPr lvl="1"/>
            <a:r>
              <a:rPr lang="en-US" dirty="0" smtClean="0"/>
              <a:t>There are still </a:t>
            </a:r>
            <a:r>
              <a:rPr lang="en-US" i="1" dirty="0" smtClean="0"/>
              <a:t>many </a:t>
            </a:r>
            <a:r>
              <a:rPr lang="en-US" dirty="0" smtClean="0"/>
              <a:t>OPEN ISSUES</a:t>
            </a:r>
          </a:p>
          <a:p>
            <a:pPr lvl="4"/>
            <a:endParaRPr lang="en-US" dirty="0"/>
          </a:p>
          <a:p>
            <a:r>
              <a:rPr lang="en-US" dirty="0" smtClean="0"/>
              <a:t>Added RTP log format</a:t>
            </a:r>
          </a:p>
          <a:p>
            <a:pPr lvl="1"/>
            <a:r>
              <a:rPr lang="en-US" dirty="0" smtClean="0"/>
              <a:t>Use RTPDUMP or already IETF-defined RTP log format?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Added a new guidelines: Startup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Example Evaluation Scenarios section replaced by Evaluation Parameters</a:t>
            </a:r>
          </a:p>
          <a:p>
            <a:pPr lvl="1"/>
            <a:r>
              <a:rPr lang="en-US" dirty="0" smtClean="0"/>
              <a:t>Components to build new scenarios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Added Michael </a:t>
            </a:r>
            <a:r>
              <a:rPr lang="en-US" dirty="0" err="1" smtClean="0"/>
              <a:t>Ramalho’s</a:t>
            </a:r>
            <a:r>
              <a:rPr lang="en-US" dirty="0" smtClean="0"/>
              <a:t> self-fairness scenario as </a:t>
            </a:r>
            <a:r>
              <a:rPr lang="en-US" dirty="0" smtClean="0"/>
              <a:t>an appendix</a:t>
            </a:r>
          </a:p>
          <a:p>
            <a:pPr lvl="1"/>
            <a:r>
              <a:rPr lang="en-US" dirty="0" smtClean="0"/>
              <a:t>Scenario discussed </a:t>
            </a:r>
            <a:r>
              <a:rPr lang="en-US" dirty="0" smtClean="0"/>
              <a:t>in </a:t>
            </a:r>
            <a:r>
              <a:rPr lang="en-US" dirty="0" smtClean="0"/>
              <a:t>the design </a:t>
            </a:r>
            <a:r>
              <a:rPr lang="en-US" dirty="0" smtClean="0"/>
              <a:t>team </a:t>
            </a:r>
            <a:r>
              <a:rPr lang="en-US" dirty="0" smtClean="0"/>
              <a:t>meetings </a:t>
            </a:r>
            <a:endParaRPr lang="en-US" dirty="0" smtClean="0"/>
          </a:p>
          <a:p>
            <a:pPr lvl="1"/>
            <a:r>
              <a:rPr lang="en-US" dirty="0" smtClean="0"/>
              <a:t>Acknowledged Michael in the Contributors Section.</a:t>
            </a:r>
          </a:p>
        </p:txBody>
      </p:sp>
    </p:spTree>
    <p:extLst>
      <p:ext uri="{BB962C8B-B14F-4D97-AF65-F5344CB8AC3E}">
        <p14:creationId xmlns:p14="http://schemas.microsoft.com/office/powerpoint/2010/main" val="303794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Unfairness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criteria are:	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trigger the circuit breaker.	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</a:t>
            </a:r>
            <a:r>
              <a:rPr lang="en-US" dirty="0"/>
              <a:t>3 times or less than 1/3 times the throughput for an </a:t>
            </a:r>
            <a:r>
              <a:rPr lang="en-US" dirty="0" smtClean="0"/>
              <a:t>RMCAT media </a:t>
            </a:r>
            <a:r>
              <a:rPr lang="en-US" dirty="0"/>
              <a:t>stream compared to identical </a:t>
            </a:r>
            <a:r>
              <a:rPr lang="en-US" dirty="0" smtClean="0"/>
              <a:t>RMCAT streams </a:t>
            </a:r>
            <a:r>
              <a:rPr lang="en-US" dirty="0"/>
              <a:t>competing on </a:t>
            </a:r>
            <a:r>
              <a:rPr lang="en-US" dirty="0" smtClean="0"/>
              <a:t>a bottleneck</a:t>
            </a:r>
            <a:r>
              <a:rPr lang="en-US" dirty="0"/>
              <a:t>, for a case when the competing streams have similar RTTs.	</a:t>
            </a:r>
          </a:p>
          <a:p>
            <a:pPr lvl="5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Over </a:t>
            </a:r>
            <a:r>
              <a:rPr lang="en-US" dirty="0"/>
              <a:t>3 times delay compared to RTT measurements performed </a:t>
            </a:r>
            <a:r>
              <a:rPr lang="en-US" dirty="0" smtClean="0"/>
              <a:t>before starting </a:t>
            </a:r>
            <a:r>
              <a:rPr lang="en-US" dirty="0"/>
              <a:t>the RMCAT flow or for the case when competing with </a:t>
            </a:r>
            <a:r>
              <a:rPr lang="en-US" dirty="0" smtClean="0"/>
              <a:t>identical RMCAT </a:t>
            </a:r>
            <a:r>
              <a:rPr lang="en-US" dirty="0"/>
              <a:t>streams having similar RTTs.	</a:t>
            </a:r>
          </a:p>
          <a:p>
            <a:pPr lvl="5"/>
            <a:endParaRPr lang="en-US" dirty="0" smtClean="0"/>
          </a:p>
          <a:p>
            <a:r>
              <a:rPr lang="en-US" sz="3400" dirty="0" smtClean="0"/>
              <a:t>Does </a:t>
            </a:r>
            <a:r>
              <a:rPr lang="en-US" sz="3400" dirty="0"/>
              <a:t>the </a:t>
            </a:r>
            <a:r>
              <a:rPr lang="en-US" sz="3400" dirty="0" smtClean="0"/>
              <a:t>criteria capture </a:t>
            </a:r>
            <a:r>
              <a:rPr lang="en-US" sz="3400" dirty="0"/>
              <a:t>Unfairness adequately?</a:t>
            </a:r>
          </a:p>
        </p:txBody>
      </p:sp>
    </p:spTree>
    <p:extLst>
      <p:ext uri="{BB962C8B-B14F-4D97-AF65-F5344CB8AC3E}">
        <p14:creationId xmlns:p14="http://schemas.microsoft.com/office/powerpoint/2010/main" val="301192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Metrics: 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Agree on Unfairness definition</a:t>
            </a:r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smtClean="0"/>
              <a:t>Define convergence time</a:t>
            </a:r>
          </a:p>
          <a:p>
            <a:pPr lvl="1"/>
            <a:r>
              <a:rPr lang="en-US" dirty="0" smtClean="0"/>
              <a:t>Related to Startup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7"/>
            <a:endParaRPr lang="en-US" dirty="0" smtClean="0"/>
          </a:p>
          <a:p>
            <a:r>
              <a:rPr lang="en-US" dirty="0" smtClean="0"/>
              <a:t>Remove Bandwidth Utilization?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Remove Application trade-off?</a:t>
            </a:r>
          </a:p>
          <a:p>
            <a:pPr lvl="1"/>
            <a:r>
              <a:rPr lang="en-US" dirty="0" smtClean="0"/>
              <a:t>How to measure Throughput vs</a:t>
            </a:r>
            <a:r>
              <a:rPr lang="en-US" dirty="0"/>
              <a:t>.</a:t>
            </a:r>
            <a:r>
              <a:rPr lang="en-US" dirty="0" smtClean="0"/>
              <a:t> Delay vs. Loss</a:t>
            </a:r>
          </a:p>
          <a:p>
            <a:pPr lvl="1"/>
            <a:r>
              <a:rPr lang="en-US" dirty="0" smtClean="0"/>
              <a:t>Or delegate this to the description of each scenario?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the quality </a:t>
            </a:r>
            <a:r>
              <a:rPr lang="en-US" dirty="0" smtClean="0"/>
              <a:t>metric entirely </a:t>
            </a:r>
            <a:r>
              <a:rPr lang="en-US" dirty="0"/>
              <a:t>off the table?</a:t>
            </a:r>
            <a:endParaRPr lang="en-US" dirty="0" smtClean="0"/>
          </a:p>
          <a:p>
            <a:pPr lvl="7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3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A suite of parameters to </a:t>
            </a:r>
            <a:r>
              <a:rPr lang="en-US" sz="4000" b="1" u="sng" dirty="0" smtClean="0"/>
              <a:t>create</a:t>
            </a:r>
            <a:r>
              <a:rPr lang="en-US" sz="4000" dirty="0" smtClean="0"/>
              <a:t> new scenarios: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</a:t>
            </a:r>
            <a:r>
              <a:rPr lang="en-US" dirty="0"/>
              <a:t>Traffic </a:t>
            </a:r>
            <a:r>
              <a:rPr lang="en-US" dirty="0" smtClean="0"/>
              <a:t>Flows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Access Links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Link parameters</a:t>
            </a:r>
          </a:p>
          <a:p>
            <a:pPr lvl="1"/>
            <a:r>
              <a:rPr lang="en-US" dirty="0" smtClean="0"/>
              <a:t>Link losses and link latency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Router queue lengths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Droptail</a:t>
            </a:r>
            <a:r>
              <a:rPr lang="en-US" dirty="0" smtClean="0"/>
              <a:t> queues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List of Media flow parameters</a:t>
            </a:r>
          </a:p>
          <a:p>
            <a:pPr lvl="6"/>
            <a:endParaRPr lang="en-US" dirty="0" smtClean="0"/>
          </a:p>
          <a:p>
            <a:r>
              <a:rPr lang="en-US" b="1" dirty="0" smtClean="0"/>
              <a:t>Missing</a:t>
            </a:r>
            <a:r>
              <a:rPr lang="en-US" dirty="0" smtClean="0"/>
              <a:t>: TCP Cross-traffic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0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Traffic Flows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single RMCAT flow by itself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Competing </a:t>
            </a:r>
            <a:r>
              <a:rPr lang="en-US" dirty="0"/>
              <a:t>with similar RMCAT flows.  These competing flows may use the same algorithm or another candidate RMCAT algorithm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Compete </a:t>
            </a:r>
            <a:r>
              <a:rPr lang="en-US" dirty="0"/>
              <a:t>with long-lived TCP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Compete </a:t>
            </a:r>
            <a:r>
              <a:rPr lang="en-US" dirty="0"/>
              <a:t>with </a:t>
            </a:r>
            <a:r>
              <a:rPr lang="en-US" dirty="0" err="1"/>
              <a:t>bursty</a:t>
            </a:r>
            <a:r>
              <a:rPr lang="en-US" dirty="0"/>
              <a:t> TCP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Compete </a:t>
            </a:r>
            <a:r>
              <a:rPr lang="en-US" dirty="0"/>
              <a:t>with LEDBAT flows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Compete </a:t>
            </a:r>
            <a:r>
              <a:rPr lang="en-US" dirty="0"/>
              <a:t>with unresponsive interactive media flows (i.e., not only CBR).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Parameters: </a:t>
            </a:r>
            <a:r>
              <a:rPr lang="en-US" dirty="0"/>
              <a:t>Open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Map wireless access links to link properties?</a:t>
            </a:r>
          </a:p>
          <a:p>
            <a:pPr lvl="1"/>
            <a:r>
              <a:rPr lang="en-US" dirty="0" smtClean="0"/>
              <a:t>Different for 3G/LTE and WLAN?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Link losses</a:t>
            </a:r>
          </a:p>
          <a:p>
            <a:pPr lvl="1"/>
            <a:r>
              <a:rPr lang="en-US" dirty="0" smtClean="0"/>
              <a:t>Traces?</a:t>
            </a:r>
          </a:p>
          <a:p>
            <a:pPr lvl="1"/>
            <a:r>
              <a:rPr lang="en-US" dirty="0" smtClean="0"/>
              <a:t>Gilbert-</a:t>
            </a:r>
            <a:r>
              <a:rPr lang="en-US" dirty="0" err="1" smtClean="0"/>
              <a:t>elliot</a:t>
            </a:r>
            <a:r>
              <a:rPr lang="en-US" dirty="0" smtClean="0"/>
              <a:t> model?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Latency parameter guideline for a scenario:</a:t>
            </a:r>
          </a:p>
          <a:p>
            <a:pPr lvl="1"/>
            <a:r>
              <a:rPr lang="en-US" dirty="0" smtClean="0"/>
              <a:t>Hop-by-hop, or </a:t>
            </a:r>
          </a:p>
          <a:p>
            <a:pPr lvl="1"/>
            <a:r>
              <a:rPr lang="en-US" dirty="0" smtClean="0"/>
              <a:t>End-to-end</a:t>
            </a:r>
          </a:p>
        </p:txBody>
      </p:sp>
    </p:spTree>
    <p:extLst>
      <p:ext uri="{BB962C8B-B14F-4D97-AF65-F5344CB8AC3E}">
        <p14:creationId xmlns:p14="http://schemas.microsoft.com/office/powerpoint/2010/main" val="56607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handle new scenarios?</a:t>
            </a:r>
          </a:p>
          <a:p>
            <a:endParaRPr lang="en-US" dirty="0"/>
          </a:p>
          <a:p>
            <a:r>
              <a:rPr lang="en-US" dirty="0" smtClean="0"/>
              <a:t>Adopt as WG item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5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439</TotalTime>
  <Words>336</Words>
  <Application>Microsoft Macintosh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nexa-custom</vt:lpstr>
      <vt:lpstr>Evaluating Congestion Control for Interactive Real-time Media</vt:lpstr>
      <vt:lpstr>Changes since -02</vt:lpstr>
      <vt:lpstr>Unfairness Metric</vt:lpstr>
      <vt:lpstr>Metrics: Open Issues</vt:lpstr>
      <vt:lpstr>Evaluation parameters</vt:lpstr>
      <vt:lpstr>List of Traffic Flows </vt:lpstr>
      <vt:lpstr>Parameters: Open Issues</vt:lpstr>
      <vt:lpstr>Next Steps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Congestion Control for Interactive Real-time Media</dc:title>
  <dc:creator>Varun Singh</dc:creator>
  <cp:lastModifiedBy>Varun Singh</cp:lastModifiedBy>
  <cp:revision>24</cp:revision>
  <cp:lastPrinted>2013-07-28T14:25:26Z</cp:lastPrinted>
  <dcterms:created xsi:type="dcterms:W3CDTF">2013-07-28T07:01:53Z</dcterms:created>
  <dcterms:modified xsi:type="dcterms:W3CDTF">2013-07-29T06:01:17Z</dcterms:modified>
</cp:coreProperties>
</file>