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 snapToGrid="0" snapToObjects="1">
      <p:cViewPr varScale="1">
        <p:scale>
          <a:sx n="68" d="100"/>
          <a:sy n="68" d="100"/>
        </p:scale>
        <p:origin x="-2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 of simulation</a:t>
            </a:r>
          </a:p>
          <a:p>
            <a:r>
              <a:rPr lang="en-US" dirty="0" smtClean="0"/>
              <a:t>Packet and bit rates for CBR traffic</a:t>
            </a:r>
          </a:p>
          <a:p>
            <a:r>
              <a:rPr lang="en-US" dirty="0" smtClean="0"/>
              <a:t>How to model TCP short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/>
          </a:bodyPr>
          <a:lstStyle/>
          <a:p>
            <a:r>
              <a:rPr lang="en-US" dirty="0" smtClean="0"/>
              <a:t>draft-singh-rmcat-cc-eval-00</a:t>
            </a:r>
          </a:p>
          <a:p>
            <a:r>
              <a:rPr lang="en-US" dirty="0" smtClean="0"/>
              <a:t>8. November 2012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Draft-01 makes some changes based on the list discussion</a:t>
            </a:r>
          </a:p>
          <a:p>
            <a:endParaRPr lang="en-US" dirty="0" smtClean="0"/>
          </a:p>
          <a:p>
            <a:r>
              <a:rPr lang="en-US" dirty="0" smtClean="0"/>
              <a:t>Main Open Issue: </a:t>
            </a:r>
            <a:r>
              <a:rPr lang="en-US" dirty="0" smtClean="0">
                <a:solidFill>
                  <a:srgbClr val="FF0000"/>
                </a:solidFill>
              </a:rPr>
              <a:t>Quality Metric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trade-off between </a:t>
            </a:r>
            <a:r>
              <a:rPr lang="en-US" i="1" dirty="0" smtClean="0"/>
              <a:t>loss, throughput </a:t>
            </a:r>
            <a:r>
              <a:rPr lang="en-US" dirty="0" smtClean="0"/>
              <a:t>and </a:t>
            </a:r>
            <a:r>
              <a:rPr lang="en-US" i="1" dirty="0" smtClean="0"/>
              <a:t>delay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discussion indicates against having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Bandwidth Utilization = sending rate/capacity</a:t>
            </a:r>
          </a:p>
          <a:p>
            <a:pPr lvl="1"/>
            <a:r>
              <a:rPr lang="en-US" dirty="0" smtClean="0"/>
              <a:t>Under utilization</a:t>
            </a:r>
          </a:p>
          <a:p>
            <a:pPr lvl="1"/>
            <a:r>
              <a:rPr lang="en-US" dirty="0" smtClean="0"/>
              <a:t>Overuse</a:t>
            </a:r>
          </a:p>
          <a:p>
            <a:pPr lvl="1"/>
            <a:r>
              <a:rPr lang="en-US" dirty="0" smtClean="0"/>
              <a:t>Steady-state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loss and discard 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Should 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[</a:t>
            </a:r>
            <a:r>
              <a:rPr lang="en-US" dirty="0" smtClean="0">
                <a:solidFill>
                  <a:srgbClr val="FF0000"/>
                </a:solidFill>
              </a:rPr>
              <a:t>open issue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Long TCP flows</a:t>
            </a:r>
          </a:p>
          <a:p>
            <a:pPr lvl="1"/>
            <a:r>
              <a:rPr lang="en-US" dirty="0" smtClean="0"/>
              <a:t>Short TCP flows</a:t>
            </a:r>
          </a:p>
          <a:p>
            <a:pPr lvl="1"/>
            <a:r>
              <a:rPr lang="en-US" dirty="0" smtClean="0"/>
              <a:t>Many and few competing 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9333" y="6310829"/>
            <a:ext cx="486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Measure: min, max, average for the call duration?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b="1" dirty="0" smtClean="0"/>
              <a:t>Media </a:t>
            </a:r>
            <a:r>
              <a:rPr lang="en-US" b="1" dirty="0"/>
              <a:t>Traffic </a:t>
            </a:r>
          </a:p>
          <a:p>
            <a:pPr lvl="1"/>
            <a:r>
              <a:rPr lang="en-US" b="1" dirty="0" smtClean="0"/>
              <a:t>Variable motion, series of variable talk spurts</a:t>
            </a:r>
          </a:p>
          <a:p>
            <a:pPr marL="0" indent="0">
              <a:buNone/>
            </a:pPr>
            <a:r>
              <a:rPr lang="en-US" dirty="0" smtClean="0"/>
              <a:t>4-6. Diverse 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Impact </a:t>
            </a:r>
            <a:r>
              <a:rPr lang="en-US" dirty="0"/>
              <a:t>on Cross-Traffic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7" y="3725335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293552" y="3725335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5047776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36334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15464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763886" y="3725336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6643" y="3017335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293552" y="3753560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78667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187242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215948">
            <a:off x="1694499" y="3394265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20442351">
            <a:off x="1641810" y="399408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951113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001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3131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 rot="1215948">
            <a:off x="6209133" y="4091783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442351">
            <a:off x="6217694" y="3405613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(4/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Competing with TCP</a:t>
            </a:r>
          </a:p>
          <a:p>
            <a:pPr lvl="1"/>
            <a:r>
              <a:rPr lang="en-US" dirty="0" smtClean="0"/>
              <a:t>Short and long </a:t>
            </a:r>
            <a:r>
              <a:rPr lang="en-US" dirty="0"/>
              <a:t>flows</a:t>
            </a:r>
          </a:p>
          <a:p>
            <a:pPr lvl="1"/>
            <a:r>
              <a:rPr lang="en-US" dirty="0"/>
              <a:t>Small and large number of flows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78484" y="348742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421921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13560" y="351566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16483" y="4221201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346115" y="3960170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2" name="Double Bracket 21"/>
          <p:cNvSpPr/>
          <p:nvPr/>
        </p:nvSpPr>
        <p:spPr>
          <a:xfrm>
            <a:off x="1298706" y="3987356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Snip Same Side Corner Rectangle 23"/>
          <p:cNvSpPr/>
          <p:nvPr/>
        </p:nvSpPr>
        <p:spPr>
          <a:xfrm>
            <a:off x="956483" y="5369271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1404539" y="6180653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6" name="Double Bracket 25"/>
          <p:cNvSpPr/>
          <p:nvPr/>
        </p:nvSpPr>
        <p:spPr>
          <a:xfrm>
            <a:off x="1270968" y="5945300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7" name="Snip Same Side Corner Rectangle 26"/>
          <p:cNvSpPr/>
          <p:nvPr/>
        </p:nvSpPr>
        <p:spPr>
          <a:xfrm>
            <a:off x="7335082" y="5243415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8" name="Snip Same Side Corner Rectangle 27"/>
          <p:cNvSpPr/>
          <p:nvPr/>
        </p:nvSpPr>
        <p:spPr>
          <a:xfrm>
            <a:off x="6615289" y="6126163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9" name="Double Bracket 28"/>
          <p:cNvSpPr/>
          <p:nvPr/>
        </p:nvSpPr>
        <p:spPr>
          <a:xfrm>
            <a:off x="7236177" y="5887176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2" name="Left-Right Arrow 31"/>
          <p:cNvSpPr/>
          <p:nvPr/>
        </p:nvSpPr>
        <p:spPr>
          <a:xfrm>
            <a:off x="4007557" y="4885835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50445" y="4758834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29575" y="4758835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-Right Arrow 34"/>
          <p:cNvSpPr/>
          <p:nvPr/>
        </p:nvSpPr>
        <p:spPr>
          <a:xfrm rot="2446395">
            <a:off x="6237355" y="5294616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9158177">
            <a:off x="6245916" y="448144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253087" y="3960170"/>
            <a:ext cx="793045" cy="708000"/>
            <a:chOff x="4196643" y="3062112"/>
            <a:chExt cx="793045" cy="708000"/>
          </a:xfrm>
        </p:grpSpPr>
        <p:cxnSp>
          <p:nvCxnSpPr>
            <p:cNvPr id="45" name="Straight Arrow Connector 44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49" name="Left-Right Arrow 48"/>
          <p:cNvSpPr/>
          <p:nvPr/>
        </p:nvSpPr>
        <p:spPr>
          <a:xfrm rot="2446395">
            <a:off x="1773242" y="4489516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19158177">
            <a:off x="1739672" y="5328122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 metrics?</a:t>
            </a:r>
          </a:p>
          <a:p>
            <a:endParaRPr lang="en-US" dirty="0" smtClean="0"/>
          </a:p>
          <a:p>
            <a:r>
              <a:rPr lang="en-US" dirty="0" smtClean="0"/>
              <a:t>Clarify Topology: Dumbbell and Bus-stop</a:t>
            </a:r>
          </a:p>
          <a:p>
            <a:endParaRPr lang="en-US" dirty="0" smtClean="0"/>
          </a:p>
          <a:p>
            <a:r>
              <a:rPr lang="en-US" dirty="0" smtClean="0"/>
              <a:t>Clarify </a:t>
            </a:r>
            <a:r>
              <a:rPr lang="en-US" dirty="0"/>
              <a:t>TCP </a:t>
            </a:r>
            <a:r>
              <a:rPr lang="en-US" dirty="0" smtClean="0"/>
              <a:t>and UDP flow parameters</a:t>
            </a:r>
          </a:p>
          <a:p>
            <a:endParaRPr lang="en-US" dirty="0" smtClean="0"/>
          </a:p>
          <a:p>
            <a:r>
              <a:rPr lang="en-US" dirty="0" smtClean="0"/>
              <a:t>Define simulation/emulation parameters</a:t>
            </a:r>
          </a:p>
          <a:p>
            <a:pPr lvl="1"/>
            <a:r>
              <a:rPr lang="en-US" dirty="0" smtClean="0"/>
              <a:t>Requirement document?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407</Words>
  <Application>Microsoft Macintosh PowerPoint</Application>
  <PresentationFormat>On-screen Show (4:3)</PresentationFormat>
  <Paragraphs>101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 (1/4)</vt:lpstr>
      <vt:lpstr>Evaluation Scenarios (2/4)</vt:lpstr>
      <vt:lpstr>Evaluation Scenarios (3/4)</vt:lpstr>
      <vt:lpstr>Evaluation Scenarios (4/4)</vt:lpstr>
      <vt:lpstr>Open Issues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50</cp:revision>
  <dcterms:created xsi:type="dcterms:W3CDTF">2012-10-31T13:27:23Z</dcterms:created>
  <dcterms:modified xsi:type="dcterms:W3CDTF">2012-11-09T13:31:52Z</dcterms:modified>
</cp:coreProperties>
</file>