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9F56-313A-D34F-90A8-6BF221D880B6}" type="datetime1">
              <a:rPr lang="en-US" smtClean="0"/>
              <a:t>05/11/13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E78-EF60-0048-ABB6-DDEE6A47FE54}" type="datetime1">
              <a:rPr lang="en-US" smtClean="0"/>
              <a:t>05/11/13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4B4-6CB8-754F-8E23-18C0F4FFCB01}" type="datetime1">
              <a:rPr lang="en-US" smtClean="0"/>
              <a:t>05/11/13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085F-E7D7-3242-8212-F434425868B6}" type="datetime1">
              <a:rPr lang="en-US" smtClean="0"/>
              <a:t>05/11/13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C222-9E0F-F143-B998-57A66DA5E897}" type="datetime1">
              <a:rPr lang="en-US" smtClean="0"/>
              <a:t>05/11/13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0378-522F-4040-8D7A-827F49BC043B}" type="datetime1">
              <a:rPr lang="en-US" smtClean="0"/>
              <a:t>05/11/13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0712-1A9A-EE43-AD47-6B30928CE69D}" type="datetime1">
              <a:rPr lang="en-US" smtClean="0"/>
              <a:t>05/11/13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B5C0-70A5-1848-A5B5-E2ECDE6E3CE1}" type="datetime1">
              <a:rPr lang="en-US" smtClean="0"/>
              <a:t>05/11/13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481-E6E3-8B4D-9F5F-F87C00DC5A40}" type="datetime1">
              <a:rPr lang="en-US" smtClean="0"/>
              <a:t>05/11/13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F57D-F407-984A-9E74-38CCF3A4E843}" type="datetime1">
              <a:rPr lang="en-US" smtClean="0"/>
              <a:t>05/11/13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6CA7-95CE-8941-ABAF-B458BB983695}" type="datetime1">
              <a:rPr lang="en-US" smtClean="0"/>
              <a:t>05/11/13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32DD4-F8C7-8A4E-A408-81D7766840DC}" type="datetime1">
              <a:rPr lang="en-US" smtClean="0"/>
              <a:t>05/11/13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Ubuntu Medium"/>
              </a:defRPr>
            </a:lvl1pPr>
          </a:lstStyle>
          <a:p>
            <a:fld id="{3015DC24-F02E-2B42-92F6-4C454B5C2E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7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Ubuntu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Ubuntu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Ubuntu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Ubuntu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Ubuntu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site/ietfrmcatsolutionevalu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Congestion Control for Interactive Real-time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http://tools.ietf.org/html/draft-singh-rmcat-cc-</a:t>
            </a:r>
            <a:r>
              <a:rPr lang="en-US" sz="2000" dirty="0" smtClean="0"/>
              <a:t>eval-04</a:t>
            </a:r>
            <a:r>
              <a:rPr lang="en-US" dirty="0" smtClean="0"/>
              <a:t> </a:t>
            </a:r>
          </a:p>
          <a:p>
            <a:r>
              <a:rPr lang="en-US" sz="2000" dirty="0" smtClean="0"/>
              <a:t>IETF88, Vancouver</a:t>
            </a:r>
          </a:p>
          <a:p>
            <a:r>
              <a:rPr lang="en-US" sz="2000" dirty="0" smtClean="0"/>
              <a:t>06 November, 2013</a:t>
            </a:r>
          </a:p>
          <a:p>
            <a:r>
              <a:rPr lang="en-US" sz="2000" dirty="0" smtClean="0"/>
              <a:t>Varun Singh, </a:t>
            </a:r>
            <a:r>
              <a:rPr lang="en-US" sz="2000" dirty="0" err="1"/>
              <a:t>Joerg</a:t>
            </a:r>
            <a:r>
              <a:rPr lang="en-US" sz="2000" dirty="0"/>
              <a:t> </a:t>
            </a:r>
            <a:r>
              <a:rPr lang="en-US" sz="2000" dirty="0" err="1" smtClean="0"/>
              <a:t>Ott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54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-03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Clarified Metrics:	</a:t>
            </a:r>
          </a:p>
          <a:p>
            <a:pPr lvl="1"/>
            <a:r>
              <a:rPr lang="en-US" dirty="0" smtClean="0"/>
              <a:t>Convergence time</a:t>
            </a:r>
          </a:p>
          <a:p>
            <a:pPr lvl="1"/>
            <a:r>
              <a:rPr lang="en-US" dirty="0" smtClean="0"/>
              <a:t>Bandwidth utilization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Fairness Criteria changed to Fairness Test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 err="1" smtClean="0"/>
              <a:t>DropTail</a:t>
            </a:r>
            <a:r>
              <a:rPr lang="en-US" dirty="0" smtClean="0"/>
              <a:t> for now.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</a:t>
            </a:r>
            <a:r>
              <a:rPr lang="en-US" dirty="0" smtClean="0"/>
              <a:t>TCP </a:t>
            </a:r>
            <a:r>
              <a:rPr lang="en-US" dirty="0" smtClean="0"/>
              <a:t>flows</a:t>
            </a:r>
          </a:p>
          <a:p>
            <a:pPr marL="0" indent="0">
              <a:buNone/>
            </a:pPr>
            <a:r>
              <a:rPr lang="en-US" dirty="0" smtClean="0"/>
              <a:t>Proposal:</a:t>
            </a:r>
            <a:endParaRPr lang="en-US" dirty="0" smtClean="0"/>
          </a:p>
          <a:p>
            <a:pPr lvl="1"/>
            <a:r>
              <a:rPr lang="en-US" dirty="0" smtClean="0"/>
              <a:t>modeled </a:t>
            </a:r>
            <a:r>
              <a:rPr lang="en-US" dirty="0"/>
              <a:t>as a sequence of ﬁle downloads interleaved with idle </a:t>
            </a:r>
            <a:r>
              <a:rPr lang="en-US" dirty="0" smtClean="0"/>
              <a:t>periods</a:t>
            </a:r>
          </a:p>
          <a:p>
            <a:pPr lvl="1"/>
            <a:r>
              <a:rPr lang="en-US" b="1" dirty="0"/>
              <a:t>File </a:t>
            </a:r>
            <a:r>
              <a:rPr lang="en-US" b="1" dirty="0" smtClean="0"/>
              <a:t>sizes</a:t>
            </a:r>
            <a:r>
              <a:rPr lang="en-US" dirty="0" smtClean="0"/>
              <a:t>: uniform distribution between 100KB to 1.5MB.</a:t>
            </a:r>
          </a:p>
          <a:p>
            <a:pPr lvl="1"/>
            <a:r>
              <a:rPr lang="en-US" b="1" dirty="0"/>
              <a:t>Idle period</a:t>
            </a:r>
            <a:r>
              <a:rPr lang="en-US" dirty="0"/>
              <a:t>: exponential distribution with the </a:t>
            </a:r>
            <a:r>
              <a:rPr lang="en-US" dirty="0" smtClean="0"/>
              <a:t>mean value </a:t>
            </a:r>
            <a:r>
              <a:rPr lang="en-US" dirty="0"/>
              <a:t>of 10 </a:t>
            </a:r>
            <a:r>
              <a:rPr lang="en-US" dirty="0" smtClean="0"/>
              <a:t>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 Traffic Generator</a:t>
            </a:r>
          </a:p>
          <a:p>
            <a:pPr lvl="1"/>
            <a:r>
              <a:rPr lang="en-US" dirty="0"/>
              <a:t>Application generates rates estimated by the congestion controller.</a:t>
            </a:r>
          </a:p>
          <a:p>
            <a:pPr lvl="1"/>
            <a:endParaRPr lang="en-US" dirty="0"/>
          </a:p>
          <a:p>
            <a:r>
              <a:rPr lang="en-US" dirty="0"/>
              <a:t>Media Traffic Generator</a:t>
            </a:r>
          </a:p>
          <a:p>
            <a:pPr lvl="1"/>
            <a:r>
              <a:rPr lang="en-US" dirty="0"/>
              <a:t>Application generates rates as close to the estimated rate.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Discussed traffic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odel (3</a:t>
            </a:r>
            <a:r>
              <a:rPr lang="en-US" baseline="30000" dirty="0" smtClean="0">
                <a:solidFill>
                  <a:schemeClr val="bg2">
                    <a:lumMod val="50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Nov), may appear as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a separate draft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dirty="0"/>
          </a:p>
          <a:p>
            <a:r>
              <a:rPr lang="en-US" dirty="0"/>
              <a:t>Real sequences</a:t>
            </a:r>
          </a:p>
          <a:p>
            <a:pPr lvl="1"/>
            <a:r>
              <a:rPr lang="en-US" dirty="0"/>
              <a:t>Applications generates rates based on type of video sequence (codec) and estimated rate by the congestion controller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7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Scenarios and expected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 smtClean="0"/>
              <a:t>are catalogued at</a:t>
            </a:r>
            <a:endParaRPr lang="en-US" dirty="0" smtClean="0"/>
          </a:p>
          <a:p>
            <a:pPr lvl="1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://sites.google.com/site/ietfrmcatsolutionevaluations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/>
              <a:t>Currently, contains scenarios that already have experimentation results.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Adopt as WG item?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DC24-F02E-2B42-92F6-4C454B5C2E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5105"/>
      </p:ext>
    </p:extLst>
  </p:cSld>
  <p:clrMapOvr>
    <a:masterClrMapping/>
  </p:clrMapOvr>
</p:sld>
</file>

<file path=ppt/theme/theme1.xml><?xml version="1.0" encoding="utf-8"?>
<a:theme xmlns:a="http://schemas.openxmlformats.org/drawingml/2006/main" name="ubuntu-csio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ubuntu-csio.thmx</Template>
  <TotalTime>127</TotalTime>
  <Words>191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ubuntu-csio</vt:lpstr>
      <vt:lpstr>Evaluating Congestion Control for Interactive Real-time Media</vt:lpstr>
      <vt:lpstr>Changes since -03 version</vt:lpstr>
      <vt:lpstr>Open Issues</vt:lpstr>
      <vt:lpstr>Evaluation Methodology</vt:lpstr>
      <vt:lpstr>Next Steps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Congestion Control for Interactive Real-time Media</dc:title>
  <dc:creator>Varun Singh</dc:creator>
  <cp:lastModifiedBy>Varun Singh</cp:lastModifiedBy>
  <cp:revision>16</cp:revision>
  <dcterms:created xsi:type="dcterms:W3CDTF">2013-11-04T17:10:24Z</dcterms:created>
  <dcterms:modified xsi:type="dcterms:W3CDTF">2013-11-05T15:27:47Z</dcterms:modified>
</cp:coreProperties>
</file>