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79" r:id="rId2"/>
    <p:sldId id="257" r:id="rId3"/>
    <p:sldId id="258" r:id="rId4"/>
    <p:sldId id="280" r:id="rId5"/>
    <p:sldId id="259" r:id="rId6"/>
    <p:sldId id="260" r:id="rId7"/>
    <p:sldId id="262" r:id="rId8"/>
    <p:sldId id="263" r:id="rId9"/>
    <p:sldId id="281" r:id="rId10"/>
    <p:sldId id="264" r:id="rId11"/>
    <p:sldId id="265" r:id="rId12"/>
    <p:sldId id="266" r:id="rId13"/>
    <p:sldId id="267" r:id="rId14"/>
    <p:sldId id="282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46304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C56A"/>
    <a:srgbClr val="DC7A00"/>
    <a:srgbClr val="4E8227"/>
    <a:srgbClr val="004B26"/>
    <a:srgbClr val="4A4A4A"/>
    <a:srgbClr val="F6CF3E"/>
    <a:srgbClr val="F0F0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60"/>
    <p:restoredTop sz="94694"/>
  </p:normalViewPr>
  <p:slideViewPr>
    <p:cSldViewPr snapToGrid="0" snapToObjects="1">
      <p:cViewPr varScale="1">
        <p:scale>
          <a:sx n="67" d="100"/>
          <a:sy n="67" d="100"/>
        </p:scale>
        <p:origin x="72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brina Tadele" userId="64303272-8324-44ea-bb9b-fee593ad968f" providerId="ADAL" clId="{688A0769-3037-4002-9BF2-9E2BC0181211}"/>
    <pc:docChg chg="custSel delSld modSld delMainMaster">
      <pc:chgData name="Sabrina Tadele" userId="64303272-8324-44ea-bb9b-fee593ad968f" providerId="ADAL" clId="{688A0769-3037-4002-9BF2-9E2BC0181211}" dt="2022-10-24T17:06:14.364" v="62" actId="2696"/>
      <pc:docMkLst>
        <pc:docMk/>
      </pc:docMkLst>
      <pc:sldChg chg="addSp delSp modSp del mod">
        <pc:chgData name="Sabrina Tadele" userId="64303272-8324-44ea-bb9b-fee593ad968f" providerId="ADAL" clId="{688A0769-3037-4002-9BF2-9E2BC0181211}" dt="2022-10-24T17:06:14.364" v="62" actId="2696"/>
        <pc:sldMkLst>
          <pc:docMk/>
          <pc:sldMk cId="454930430" sldId="1785"/>
        </pc:sldMkLst>
        <pc:spChg chg="mod">
          <ac:chgData name="Sabrina Tadele" userId="64303272-8324-44ea-bb9b-fee593ad968f" providerId="ADAL" clId="{688A0769-3037-4002-9BF2-9E2BC0181211}" dt="2022-10-24T12:20:57.036" v="61" actId="20577"/>
          <ac:spMkLst>
            <pc:docMk/>
            <pc:sldMk cId="454930430" sldId="1785"/>
            <ac:spMk id="4" creationId="{703BFF84-436B-405E-A527-2021D34CC3FB}"/>
          </ac:spMkLst>
        </pc:spChg>
        <pc:spChg chg="mod">
          <ac:chgData name="Sabrina Tadele" userId="64303272-8324-44ea-bb9b-fee593ad968f" providerId="ADAL" clId="{688A0769-3037-4002-9BF2-9E2BC0181211}" dt="2022-10-24T12:19:48.354" v="38" actId="20577"/>
          <ac:spMkLst>
            <pc:docMk/>
            <pc:sldMk cId="454930430" sldId="1785"/>
            <ac:spMk id="11" creationId="{7ECE77F2-063B-4819-9912-6830A90550AA}"/>
          </ac:spMkLst>
        </pc:spChg>
        <pc:picChg chg="add mod">
          <ac:chgData name="Sabrina Tadele" userId="64303272-8324-44ea-bb9b-fee593ad968f" providerId="ADAL" clId="{688A0769-3037-4002-9BF2-9E2BC0181211}" dt="2022-10-24T12:20:42.784" v="53" actId="1076"/>
          <ac:picMkLst>
            <pc:docMk/>
            <pc:sldMk cId="454930430" sldId="1785"/>
            <ac:picMk id="2" creationId="{C2186830-AEEB-0E7A-8A06-B80CBED89882}"/>
          </ac:picMkLst>
        </pc:picChg>
        <pc:picChg chg="del mod">
          <ac:chgData name="Sabrina Tadele" userId="64303272-8324-44ea-bb9b-fee593ad968f" providerId="ADAL" clId="{688A0769-3037-4002-9BF2-9E2BC0181211}" dt="2022-10-24T12:20:23.773" v="48" actId="478"/>
          <ac:picMkLst>
            <pc:docMk/>
            <pc:sldMk cId="454930430" sldId="1785"/>
            <ac:picMk id="9" creationId="{299D4EFB-B07D-5F56-B0E4-46138CCA02C4}"/>
          </ac:picMkLst>
        </pc:picChg>
      </pc:sldChg>
      <pc:sldMasterChg chg="del delSldLayout">
        <pc:chgData name="Sabrina Tadele" userId="64303272-8324-44ea-bb9b-fee593ad968f" providerId="ADAL" clId="{688A0769-3037-4002-9BF2-9E2BC0181211}" dt="2022-10-24T17:06:14.364" v="62" actId="2696"/>
        <pc:sldMasterMkLst>
          <pc:docMk/>
          <pc:sldMasterMk cId="4276769241" sldId="2147483698"/>
        </pc:sldMasterMkLst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967077285" sldId="2147483699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2050173560" sldId="2147483700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2078280229" sldId="2147483701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3971721250" sldId="2147483702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2587493611" sldId="2147483703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758124358" sldId="2147483704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1183280870" sldId="2147483705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3487689590" sldId="2147483706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2595198908" sldId="2147483707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3038082332" sldId="2147483708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983108028" sldId="2147483709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2936334658" sldId="2147483710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3453217131" sldId="2147483711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1707789491" sldId="2147483712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4165931343" sldId="2147483713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424539201" sldId="2147483714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2303577789" sldId="2147483715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3542753074" sldId="2147483716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1710449950" sldId="2147483717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2014150019" sldId="2147483718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3473630183" sldId="2147483719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3004087418" sldId="2147483720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1866427145" sldId="2147483721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2113150866" sldId="2147483722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208941646" sldId="2147483723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112925454" sldId="2147483724"/>
          </pc:sldLayoutMkLst>
        </pc:sldLayoutChg>
        <pc:sldLayoutChg chg="del">
          <pc:chgData name="Sabrina Tadele" userId="64303272-8324-44ea-bb9b-fee593ad968f" providerId="ADAL" clId="{688A0769-3037-4002-9BF2-9E2BC0181211}" dt="2022-10-24T17:06:14.364" v="62" actId="2696"/>
          <pc:sldLayoutMkLst>
            <pc:docMk/>
            <pc:sldMasterMk cId="4276769241" sldId="2147483698"/>
            <pc:sldLayoutMk cId="3714990339" sldId="2147483725"/>
          </pc:sldLayoutMkLst>
        </pc:sldLayoutChg>
      </pc:sldMasterChg>
    </pc:docChg>
  </pc:docChgLst>
  <pc:docChgLst>
    <pc:chgData name="Sabrina Tadele" userId="64303272-8324-44ea-bb9b-fee593ad968f" providerId="ADAL" clId="{1BDE5EE7-6D4A-43FD-A401-0C6C50159586}"/>
    <pc:docChg chg="custSel modSld">
      <pc:chgData name="Sabrina Tadele" userId="64303272-8324-44ea-bb9b-fee593ad968f" providerId="ADAL" clId="{1BDE5EE7-6D4A-43FD-A401-0C6C50159586}" dt="2024-01-13T01:04:47.628" v="40" actId="478"/>
      <pc:docMkLst>
        <pc:docMk/>
      </pc:docMkLst>
      <pc:sldChg chg="addSp delSp modSp mod">
        <pc:chgData name="Sabrina Tadele" userId="64303272-8324-44ea-bb9b-fee593ad968f" providerId="ADAL" clId="{1BDE5EE7-6D4A-43FD-A401-0C6C50159586}" dt="2024-01-13T01:04:47.628" v="40" actId="478"/>
        <pc:sldMkLst>
          <pc:docMk/>
          <pc:sldMk cId="3490505683" sldId="259"/>
        </pc:sldMkLst>
        <pc:spChg chg="del">
          <ac:chgData name="Sabrina Tadele" userId="64303272-8324-44ea-bb9b-fee593ad968f" providerId="ADAL" clId="{1BDE5EE7-6D4A-43FD-A401-0C6C50159586}" dt="2024-01-13T00:55:17.485" v="0" actId="478"/>
          <ac:spMkLst>
            <pc:docMk/>
            <pc:sldMk cId="3490505683" sldId="259"/>
            <ac:spMk id="2" creationId="{5378002C-742D-5849-8846-DBAF8E64216A}"/>
          </ac:spMkLst>
        </pc:spChg>
        <pc:spChg chg="mod">
          <ac:chgData name="Sabrina Tadele" userId="64303272-8324-44ea-bb9b-fee593ad968f" providerId="ADAL" clId="{1BDE5EE7-6D4A-43FD-A401-0C6C50159586}" dt="2024-01-13T01:04:45.215" v="39" actId="404"/>
          <ac:spMkLst>
            <pc:docMk/>
            <pc:sldMk cId="3490505683" sldId="259"/>
            <ac:spMk id="3" creationId="{811A091A-371B-9344-98B8-8B4A93383D3D}"/>
          </ac:spMkLst>
        </pc:spChg>
        <pc:spChg chg="del">
          <ac:chgData name="Sabrina Tadele" userId="64303272-8324-44ea-bb9b-fee593ad968f" providerId="ADAL" clId="{1BDE5EE7-6D4A-43FD-A401-0C6C50159586}" dt="2024-01-13T01:04:47.628" v="40" actId="478"/>
          <ac:spMkLst>
            <pc:docMk/>
            <pc:sldMk cId="3490505683" sldId="259"/>
            <ac:spMk id="4" creationId="{C84BAEC6-1190-6F45-A7D0-B172304361B1}"/>
          </ac:spMkLst>
        </pc:spChg>
        <pc:spChg chg="add mod">
          <ac:chgData name="Sabrina Tadele" userId="64303272-8324-44ea-bb9b-fee593ad968f" providerId="ADAL" clId="{1BDE5EE7-6D4A-43FD-A401-0C6C50159586}" dt="2024-01-13T01:04:47.628" v="40" actId="478"/>
          <ac:spMkLst>
            <pc:docMk/>
            <pc:sldMk cId="3490505683" sldId="259"/>
            <ac:spMk id="6" creationId="{778E89AF-315D-C2D1-4B86-8AF000DF10C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BD6FA-8755-E145-9441-F3FAF7B3A84E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8E685-AD95-8B40-9F64-92E07E32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16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1pPr>
    <a:lvl2pPr marL="57052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2pPr>
    <a:lvl3pPr marL="1141054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3pPr>
    <a:lvl4pPr marL="1711582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4pPr>
    <a:lvl5pPr marL="228210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5pPr>
    <a:lvl6pPr marL="2852636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6pPr>
    <a:lvl7pPr marL="3423163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7pPr>
    <a:lvl8pPr marL="3993690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8pPr>
    <a:lvl9pPr marL="4564218" algn="l" defTabSz="1141054" rtl="0" eaLnBrk="1" latinLnBrk="0" hangingPunct="1">
      <a:defRPr sz="14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emf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Image">
    <p:bg>
      <p:bgPr>
        <a:solidFill>
          <a:srgbClr val="F0F0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3D7478BE-4E45-C249-9979-55418C03246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99494" y="1"/>
            <a:ext cx="5245100" cy="9143999"/>
          </a:xfrm>
          <a:custGeom>
            <a:avLst/>
            <a:gdLst>
              <a:gd name="connsiteX0" fmla="*/ 2797319 w 5245100"/>
              <a:gd name="connsiteY0" fmla="*/ 0 h 9143999"/>
              <a:gd name="connsiteX1" fmla="*/ 5245100 w 5245100"/>
              <a:gd name="connsiteY1" fmla="*/ 0 h 9143999"/>
              <a:gd name="connsiteX2" fmla="*/ 5245100 w 5245100"/>
              <a:gd name="connsiteY2" fmla="*/ 9143999 h 9143999"/>
              <a:gd name="connsiteX3" fmla="*/ 0 w 5245100"/>
              <a:gd name="connsiteY3" fmla="*/ 9143999 h 9143999"/>
              <a:gd name="connsiteX4" fmla="*/ 0 w 5245100"/>
              <a:gd name="connsiteY4" fmla="*/ 2640331 h 9143999"/>
              <a:gd name="connsiteX5" fmla="*/ 67293 w 5245100"/>
              <a:gd name="connsiteY5" fmla="*/ 2123321 h 9143999"/>
              <a:gd name="connsiteX6" fmla="*/ 2760052 w 5245100"/>
              <a:gd name="connsiteY6" fmla="*/ 1769 h 91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5100" h="9143999">
                <a:moveTo>
                  <a:pt x="2797319" y="0"/>
                </a:moveTo>
                <a:lnTo>
                  <a:pt x="5245100" y="0"/>
                </a:lnTo>
                <a:lnTo>
                  <a:pt x="5245100" y="9143999"/>
                </a:lnTo>
                <a:lnTo>
                  <a:pt x="0" y="9143999"/>
                </a:lnTo>
                <a:lnTo>
                  <a:pt x="0" y="2640331"/>
                </a:lnTo>
                <a:cubicBezTo>
                  <a:pt x="13771" y="2568780"/>
                  <a:pt x="7223" y="2356917"/>
                  <a:pt x="67293" y="2123321"/>
                </a:cubicBezTo>
                <a:cubicBezTo>
                  <a:pt x="378892" y="816865"/>
                  <a:pt x="1435760" y="128110"/>
                  <a:pt x="2760052" y="176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SINGLE </a:t>
            </a:r>
            <a:br>
              <a:rPr lang="en-US" dirty="0"/>
            </a:br>
            <a:r>
              <a:rPr lang="en-US" dirty="0"/>
              <a:t>VERTICAL 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5525790"/>
            <a:ext cx="8037095" cy="378883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4A4A4A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61715EF-660D-0043-A3C2-570721BF33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537" y="478590"/>
            <a:ext cx="3183432" cy="1622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D90AD7-9A74-8449-AA5E-010D292F5F2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92" y="798681"/>
            <a:ext cx="1496374" cy="935732"/>
          </a:xfrm>
          <a:prstGeom prst="rect">
            <a:avLst/>
          </a:prstGeom>
        </p:spPr>
      </p:pic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9BA85D11-01C7-B945-A213-E7B091E917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4400" y="5902994"/>
            <a:ext cx="8085138" cy="658813"/>
          </a:xfrm>
        </p:spPr>
        <p:txBody>
          <a:bodyPr/>
          <a:lstStyle>
            <a:lvl1pPr marL="0" indent="0">
              <a:buNone/>
              <a:defRPr sz="2200"/>
            </a:lvl1pPr>
            <a:lvl2pPr marL="548640" indent="0">
              <a:buNone/>
              <a:defRPr sz="2200"/>
            </a:lvl2pPr>
            <a:lvl3pPr marL="1097280" indent="0">
              <a:buNone/>
              <a:defRPr sz="2200"/>
            </a:lvl3pPr>
            <a:lvl4pPr marL="1645920" indent="0">
              <a:buNone/>
              <a:defRPr sz="2200"/>
            </a:lvl4pPr>
            <a:lvl5pPr marL="2194560" indent="0">
              <a:buNone/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03CA1273-F880-9348-BE65-E6E4F701DA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316" y="3507879"/>
            <a:ext cx="8101264" cy="1761008"/>
          </a:xfrm>
        </p:spPr>
        <p:txBody>
          <a:bodyPr anchor="b" anchorCtr="0">
            <a:noAutofit/>
          </a:bodyPr>
          <a:lstStyle>
            <a:lvl1pPr marL="15875" indent="0" algn="l">
              <a:lnSpc>
                <a:spcPts val="7800"/>
              </a:lnSpc>
              <a:tabLst/>
              <a:defRPr sz="8100">
                <a:solidFill>
                  <a:srgbClr val="4E8227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617235B9-69E0-5741-B591-451448F4D1A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8699" y="7175500"/>
            <a:ext cx="5257800" cy="19685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0567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 userDrawn="1">
          <p15:clr>
            <a:srgbClr val="FBAE40"/>
          </p15:clr>
        </p15:guide>
        <p15:guide id="2" pos="8640" userDrawn="1">
          <p15:clr>
            <a:srgbClr val="FBAE40"/>
          </p15:clr>
        </p15:guide>
        <p15:guide id="3" pos="576" userDrawn="1">
          <p15:clr>
            <a:srgbClr val="FBAE40"/>
          </p15:clr>
        </p15:guide>
        <p15:guide id="4" orient="horz" pos="57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ght Green Tex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83DBC9-D9A9-9449-9F81-19D1111117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37558" y="0"/>
            <a:ext cx="4892842" cy="9144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PLACE </a:t>
            </a:r>
            <a:br>
              <a:rPr lang="en-US" dirty="0"/>
            </a:br>
            <a:r>
              <a:rPr lang="en-US" dirty="0"/>
              <a:t>A SINGLE VERTICAL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2" y="807676"/>
            <a:ext cx="6737684" cy="1518429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2C5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316" y="2787093"/>
            <a:ext cx="6822706" cy="2062103"/>
          </a:xfrm>
        </p:spPr>
        <p:txBody>
          <a:bodyPr/>
          <a:lstStyle>
            <a:lvl1pPr>
              <a:buClr>
                <a:srgbClr val="82C56A"/>
              </a:buClr>
              <a:defRPr>
                <a:solidFill>
                  <a:srgbClr val="4A4A4A"/>
                </a:solidFill>
              </a:defRPr>
            </a:lvl1pPr>
            <a:lvl2pPr>
              <a:buClr>
                <a:srgbClr val="82C56A"/>
              </a:buClr>
              <a:defRPr>
                <a:solidFill>
                  <a:srgbClr val="4A4A4A"/>
                </a:solidFill>
              </a:defRPr>
            </a:lvl2pPr>
            <a:lvl3pPr>
              <a:buClr>
                <a:srgbClr val="82C56A"/>
              </a:buClr>
              <a:defRPr>
                <a:solidFill>
                  <a:srgbClr val="4A4A4A"/>
                </a:solidFill>
              </a:defRPr>
            </a:lvl3pPr>
            <a:lvl4pPr>
              <a:buClr>
                <a:srgbClr val="82C56A"/>
              </a:buClr>
              <a:defRPr>
                <a:solidFill>
                  <a:srgbClr val="4A4A4A"/>
                </a:solidFill>
              </a:defRPr>
            </a:lvl4pPr>
            <a:lvl5pPr>
              <a:buClr>
                <a:srgbClr val="82C56A"/>
              </a:buClr>
              <a:defRPr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FDDC7B1-B643-2A48-BBD7-26DF44570ADD}"/>
              </a:ext>
            </a:extLst>
          </p:cNvPr>
          <p:cNvSpPr txBox="1">
            <a:spLocks/>
          </p:cNvSpPr>
          <p:nvPr userDrawn="1"/>
        </p:nvSpPr>
        <p:spPr>
          <a:xfrm>
            <a:off x="866275" y="8394924"/>
            <a:ext cx="12629949" cy="48683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ssistant" pitchFamily="2" charset="-79"/>
                <a:ea typeface="+mn-ea"/>
                <a:cs typeface="Assistant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EFDB2-595C-554A-8073-832D45AC40EF}" type="slidenum">
              <a:rPr lang="en-US" smtClean="0"/>
              <a:pPr/>
              <a:t>‹#›</a:t>
            </a:fld>
            <a:r>
              <a:rPr lang="en-US" dirty="0"/>
              <a:t>      </a:t>
            </a:r>
            <a:r>
              <a:rPr lang="en-US" dirty="0" err="1"/>
              <a:t>www.capitalareafoodbank.org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612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576">
          <p15:clr>
            <a:srgbClr val="FBAE40"/>
          </p15:clr>
        </p15:guide>
        <p15:guide id="3" pos="8640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ght Green Text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2" y="807676"/>
            <a:ext cx="5983705" cy="1518429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2C5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316" y="2787093"/>
            <a:ext cx="5983705" cy="2062103"/>
          </a:xfrm>
        </p:spPr>
        <p:txBody>
          <a:bodyPr/>
          <a:lstStyle>
            <a:lvl1pPr>
              <a:buClr>
                <a:srgbClr val="82C56A"/>
              </a:buClr>
              <a:defRPr>
                <a:solidFill>
                  <a:srgbClr val="4A4A4A"/>
                </a:solidFill>
              </a:defRPr>
            </a:lvl1pPr>
            <a:lvl2pPr>
              <a:buClr>
                <a:srgbClr val="82C56A"/>
              </a:buClr>
              <a:defRPr>
                <a:solidFill>
                  <a:srgbClr val="4A4A4A"/>
                </a:solidFill>
              </a:defRPr>
            </a:lvl2pPr>
            <a:lvl3pPr>
              <a:buClr>
                <a:srgbClr val="82C56A"/>
              </a:buClr>
              <a:defRPr>
                <a:solidFill>
                  <a:srgbClr val="4A4A4A"/>
                </a:solidFill>
              </a:defRPr>
            </a:lvl3pPr>
            <a:lvl4pPr>
              <a:buClr>
                <a:srgbClr val="82C56A"/>
              </a:buClr>
              <a:defRPr>
                <a:solidFill>
                  <a:srgbClr val="4A4A4A"/>
                </a:solidFill>
              </a:defRPr>
            </a:lvl4pPr>
            <a:lvl5pPr>
              <a:buClr>
                <a:srgbClr val="82C56A"/>
              </a:buClr>
              <a:defRPr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F022D8A-5E95-404B-B6A6-CA4E3B50681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15199" y="914400"/>
            <a:ext cx="6400801" cy="7315200"/>
          </a:xfrm>
          <a:solidFill>
            <a:srgbClr val="F0F0E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ONE OF THE ICONS HERE </a:t>
            </a:r>
            <a:br>
              <a:rPr lang="en-US" dirty="0"/>
            </a:br>
            <a:r>
              <a:rPr lang="en-US" dirty="0"/>
              <a:t>TO INSERT AN IMAGE, CHART</a:t>
            </a:r>
            <a:br>
              <a:rPr lang="en-US" dirty="0"/>
            </a:br>
            <a:r>
              <a:rPr lang="en-US" dirty="0"/>
              <a:t>OR GRAPHIC,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C9A0-D369-8C4F-881A-67C516A21D91}"/>
              </a:ext>
            </a:extLst>
          </p:cNvPr>
          <p:cNvSpPr txBox="1">
            <a:spLocks/>
          </p:cNvSpPr>
          <p:nvPr userDrawn="1"/>
        </p:nvSpPr>
        <p:spPr>
          <a:xfrm>
            <a:off x="866275" y="8394924"/>
            <a:ext cx="12629949" cy="48683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ssistant" pitchFamily="2" charset="-79"/>
                <a:ea typeface="+mn-ea"/>
                <a:cs typeface="Assistant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EFDB2-595C-554A-8073-832D45AC40EF}" type="slidenum">
              <a:rPr lang="en-US" smtClean="0"/>
              <a:pPr/>
              <a:t>‹#›</a:t>
            </a:fld>
            <a:r>
              <a:rPr lang="en-US" dirty="0"/>
              <a:t>      </a:t>
            </a:r>
            <a:r>
              <a:rPr lang="en-US" dirty="0" err="1"/>
              <a:t>www.capitalareafoodbank.org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54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576">
          <p15:clr>
            <a:srgbClr val="FBAE40"/>
          </p15:clr>
        </p15:guide>
        <p15:guide id="3" pos="8640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ght Green 2 Photos with Title">
    <p:bg>
      <p:bgPr>
        <a:solidFill>
          <a:srgbClr val="F0F0E2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2" y="807677"/>
            <a:ext cx="12865768" cy="668198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82C56A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947A4F-24BA-F540-93EE-E71F395936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005263"/>
            <a:ext cx="6176963" cy="62243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ONE OF THE ICONS HERE </a:t>
            </a:r>
            <a:br>
              <a:rPr lang="en-US" dirty="0"/>
            </a:br>
            <a:r>
              <a:rPr lang="en-US" dirty="0"/>
              <a:t>TO INSERT AN IMAGE, CHART</a:t>
            </a:r>
            <a:br>
              <a:rPr lang="en-US" dirty="0"/>
            </a:br>
            <a:r>
              <a:rPr lang="en-US" dirty="0"/>
              <a:t>OR GRAPHIC, ETC.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08027E-0CED-4947-97B4-EEB49F4F12A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43800" y="2005263"/>
            <a:ext cx="6176963" cy="62243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ONE OF THE ICONS HERE </a:t>
            </a:r>
            <a:br>
              <a:rPr lang="en-US" dirty="0"/>
            </a:br>
            <a:r>
              <a:rPr lang="en-US" dirty="0"/>
              <a:t>TO INSERT AN IMAGE, CHART</a:t>
            </a:r>
            <a:br>
              <a:rPr lang="en-US" dirty="0"/>
            </a:br>
            <a:r>
              <a:rPr lang="en-US" dirty="0"/>
              <a:t>OR GRAPHIC,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61763-741D-8D4E-ACAE-1B179CC81529}"/>
              </a:ext>
            </a:extLst>
          </p:cNvPr>
          <p:cNvSpPr txBox="1">
            <a:spLocks/>
          </p:cNvSpPr>
          <p:nvPr userDrawn="1"/>
        </p:nvSpPr>
        <p:spPr>
          <a:xfrm>
            <a:off x="866275" y="8394924"/>
            <a:ext cx="12629949" cy="48683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ssistant" pitchFamily="2" charset="-79"/>
                <a:ea typeface="+mn-ea"/>
                <a:cs typeface="Assistant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EFDB2-595C-554A-8073-832D45AC40EF}" type="slidenum">
              <a:rPr lang="en-US" smtClean="0"/>
              <a:pPr/>
              <a:t>‹#›</a:t>
            </a:fld>
            <a:r>
              <a:rPr lang="en-US" dirty="0"/>
              <a:t>      </a:t>
            </a:r>
            <a:r>
              <a:rPr lang="en-US" dirty="0" err="1"/>
              <a:t>www.capitalareafoodbank.org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8764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576">
          <p15:clr>
            <a:srgbClr val="FBAE40"/>
          </p15:clr>
        </p15:guide>
        <p15:guide id="3" pos="8640">
          <p15:clr>
            <a:srgbClr val="FBAE40"/>
          </p15:clr>
        </p15:guide>
        <p15:guide id="4" orient="horz" pos="6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with Image">
    <p:bg>
      <p:bgPr>
        <a:solidFill>
          <a:srgbClr val="DC7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B9F78C2-767B-594E-83A2-F4225203B0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57722" y="1"/>
            <a:ext cx="4872678" cy="9143999"/>
          </a:xfrm>
          <a:custGeom>
            <a:avLst/>
            <a:gdLst>
              <a:gd name="connsiteX0" fmla="*/ 2797319 w 4872678"/>
              <a:gd name="connsiteY0" fmla="*/ 0 h 9143999"/>
              <a:gd name="connsiteX1" fmla="*/ 4872678 w 4872678"/>
              <a:gd name="connsiteY1" fmla="*/ 0 h 9143999"/>
              <a:gd name="connsiteX2" fmla="*/ 4872678 w 4872678"/>
              <a:gd name="connsiteY2" fmla="*/ 9143999 h 9143999"/>
              <a:gd name="connsiteX3" fmla="*/ 0 w 4872678"/>
              <a:gd name="connsiteY3" fmla="*/ 9143999 h 9143999"/>
              <a:gd name="connsiteX4" fmla="*/ 0 w 4872678"/>
              <a:gd name="connsiteY4" fmla="*/ 2640331 h 9143999"/>
              <a:gd name="connsiteX5" fmla="*/ 67293 w 4872678"/>
              <a:gd name="connsiteY5" fmla="*/ 2123321 h 9143999"/>
              <a:gd name="connsiteX6" fmla="*/ 2760052 w 4872678"/>
              <a:gd name="connsiteY6" fmla="*/ 1769 h 91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2678" h="9143999">
                <a:moveTo>
                  <a:pt x="2797319" y="0"/>
                </a:moveTo>
                <a:lnTo>
                  <a:pt x="4872678" y="0"/>
                </a:lnTo>
                <a:lnTo>
                  <a:pt x="4872678" y="9143999"/>
                </a:lnTo>
                <a:lnTo>
                  <a:pt x="0" y="9143999"/>
                </a:lnTo>
                <a:lnTo>
                  <a:pt x="0" y="2640331"/>
                </a:lnTo>
                <a:cubicBezTo>
                  <a:pt x="13771" y="2568780"/>
                  <a:pt x="7223" y="2356917"/>
                  <a:pt x="67293" y="2123321"/>
                </a:cubicBezTo>
                <a:cubicBezTo>
                  <a:pt x="378892" y="816865"/>
                  <a:pt x="1435760" y="128110"/>
                  <a:pt x="2760052" y="176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PLACE </a:t>
            </a:r>
            <a:br>
              <a:rPr lang="en-US" dirty="0"/>
            </a:br>
            <a:r>
              <a:rPr lang="en-US" dirty="0"/>
              <a:t>A VERTICAL PHOTO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01D859-9AC2-0C43-84AF-3D6A724796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8458200"/>
            <a:ext cx="14630400" cy="685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7F23788-9A9E-6548-9D8C-332EA2A1013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5421" y="3470624"/>
            <a:ext cx="7644721" cy="1470343"/>
          </a:xfrm>
        </p:spPr>
        <p:txBody>
          <a:bodyPr wrap="square" anchor="ctr" anchorCtr="0">
            <a:noAutofit/>
          </a:bodyPr>
          <a:lstStyle>
            <a:lvl1pPr marL="15875" indent="0" algn="l">
              <a:lnSpc>
                <a:spcPts val="7800"/>
              </a:lnSpc>
              <a:tabLst/>
              <a:defRPr sz="8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2917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8640">
          <p15:clr>
            <a:srgbClr val="FBAE40"/>
          </p15:clr>
        </p15:guide>
        <p15:guide id="3" pos="57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Section no Image">
    <p:bg>
      <p:bgPr>
        <a:solidFill>
          <a:srgbClr val="DC7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5421" y="3470624"/>
            <a:ext cx="7644721" cy="1470343"/>
          </a:xfrm>
        </p:spPr>
        <p:txBody>
          <a:bodyPr wrap="square" anchor="ctr" anchorCtr="0">
            <a:noAutofit/>
          </a:bodyPr>
          <a:lstStyle>
            <a:lvl1pPr marL="15875" indent="0" algn="l">
              <a:lnSpc>
                <a:spcPts val="7800"/>
              </a:lnSpc>
              <a:tabLst/>
              <a:defRPr sz="8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268DF0-3533-9549-A397-DAF50C7994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 rot="5400000">
            <a:off x="6895629" y="7059454"/>
            <a:ext cx="14813269" cy="6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366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8640">
          <p15:clr>
            <a:srgbClr val="FBAE40"/>
          </p15:clr>
        </p15:guide>
        <p15:guide id="3" pos="57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ex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83DBC9-D9A9-9449-9F81-19D1111117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37558" y="0"/>
            <a:ext cx="4892842" cy="9144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PLACE </a:t>
            </a:r>
            <a:br>
              <a:rPr lang="en-US" dirty="0"/>
            </a:br>
            <a:r>
              <a:rPr lang="en-US" dirty="0"/>
              <a:t>A SINGLE VERTICAL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2" y="807676"/>
            <a:ext cx="6737684" cy="1518429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DC7A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316" y="2787093"/>
            <a:ext cx="6822706" cy="2062103"/>
          </a:xfrm>
        </p:spPr>
        <p:txBody>
          <a:bodyPr/>
          <a:lstStyle>
            <a:lvl1pPr>
              <a:buClr>
                <a:srgbClr val="DC7A00"/>
              </a:buClr>
              <a:defRPr>
                <a:solidFill>
                  <a:srgbClr val="4A4A4A"/>
                </a:solidFill>
              </a:defRPr>
            </a:lvl1pPr>
            <a:lvl2pPr>
              <a:buClr>
                <a:srgbClr val="DC7A00"/>
              </a:buClr>
              <a:defRPr>
                <a:solidFill>
                  <a:srgbClr val="4A4A4A"/>
                </a:solidFill>
              </a:defRPr>
            </a:lvl2pPr>
            <a:lvl3pPr>
              <a:buClr>
                <a:srgbClr val="DC7A00"/>
              </a:buClr>
              <a:defRPr>
                <a:solidFill>
                  <a:srgbClr val="4A4A4A"/>
                </a:solidFill>
              </a:defRPr>
            </a:lvl3pPr>
            <a:lvl4pPr>
              <a:buClr>
                <a:srgbClr val="DC7A00"/>
              </a:buClr>
              <a:defRPr>
                <a:solidFill>
                  <a:srgbClr val="4A4A4A"/>
                </a:solidFill>
              </a:defRPr>
            </a:lvl4pPr>
            <a:lvl5pPr>
              <a:buClr>
                <a:srgbClr val="DC7A00"/>
              </a:buClr>
              <a:defRPr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ABD238D-7314-7444-AB45-62890A9BD50C}"/>
              </a:ext>
            </a:extLst>
          </p:cNvPr>
          <p:cNvSpPr txBox="1">
            <a:spLocks/>
          </p:cNvSpPr>
          <p:nvPr userDrawn="1"/>
        </p:nvSpPr>
        <p:spPr>
          <a:xfrm>
            <a:off x="866275" y="8394924"/>
            <a:ext cx="12629949" cy="48683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ssistant" pitchFamily="2" charset="-79"/>
                <a:ea typeface="+mn-ea"/>
                <a:cs typeface="Assistant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EFDB2-595C-554A-8073-832D45AC40EF}" type="slidenum">
              <a:rPr lang="en-US" smtClean="0"/>
              <a:pPr/>
              <a:t>‹#›</a:t>
            </a:fld>
            <a:r>
              <a:rPr lang="en-US" dirty="0"/>
              <a:t>      </a:t>
            </a:r>
            <a:r>
              <a:rPr lang="en-US" dirty="0" err="1"/>
              <a:t>www.capitalareafoodbank.org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85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576">
          <p15:clr>
            <a:srgbClr val="FBAE40"/>
          </p15:clr>
        </p15:guide>
        <p15:guide id="3" pos="8640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Text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2" y="807676"/>
            <a:ext cx="5983705" cy="1518429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DC7A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316" y="2787093"/>
            <a:ext cx="5983705" cy="2062103"/>
          </a:xfrm>
        </p:spPr>
        <p:txBody>
          <a:bodyPr/>
          <a:lstStyle>
            <a:lvl1pPr>
              <a:buClr>
                <a:srgbClr val="DC7A00"/>
              </a:buClr>
              <a:defRPr>
                <a:solidFill>
                  <a:srgbClr val="4A4A4A"/>
                </a:solidFill>
              </a:defRPr>
            </a:lvl1pPr>
            <a:lvl2pPr>
              <a:buClr>
                <a:srgbClr val="DC7A00"/>
              </a:buClr>
              <a:defRPr>
                <a:solidFill>
                  <a:srgbClr val="4A4A4A"/>
                </a:solidFill>
              </a:defRPr>
            </a:lvl2pPr>
            <a:lvl3pPr>
              <a:buClr>
                <a:srgbClr val="DC7A00"/>
              </a:buClr>
              <a:defRPr>
                <a:solidFill>
                  <a:srgbClr val="4A4A4A"/>
                </a:solidFill>
              </a:defRPr>
            </a:lvl3pPr>
            <a:lvl4pPr>
              <a:buClr>
                <a:srgbClr val="DC7A00"/>
              </a:buClr>
              <a:defRPr>
                <a:solidFill>
                  <a:srgbClr val="4A4A4A"/>
                </a:solidFill>
              </a:defRPr>
            </a:lvl4pPr>
            <a:lvl5pPr>
              <a:buClr>
                <a:srgbClr val="DC7A00"/>
              </a:buClr>
              <a:defRPr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F022D8A-5E95-404B-B6A6-CA4E3B50681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15199" y="914400"/>
            <a:ext cx="6400801" cy="7315200"/>
          </a:xfrm>
          <a:solidFill>
            <a:srgbClr val="F0F0E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ONE OF THE ICONS HERE </a:t>
            </a:r>
            <a:br>
              <a:rPr lang="en-US" dirty="0"/>
            </a:br>
            <a:r>
              <a:rPr lang="en-US" dirty="0"/>
              <a:t>TO INSERT AN IMAGE, CHART</a:t>
            </a:r>
            <a:br>
              <a:rPr lang="en-US" dirty="0"/>
            </a:br>
            <a:r>
              <a:rPr lang="en-US" dirty="0"/>
              <a:t>OR GRAPHIC,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5196F-83E8-5340-85A2-2A4EF22AB64D}"/>
              </a:ext>
            </a:extLst>
          </p:cNvPr>
          <p:cNvSpPr txBox="1">
            <a:spLocks/>
          </p:cNvSpPr>
          <p:nvPr userDrawn="1"/>
        </p:nvSpPr>
        <p:spPr>
          <a:xfrm>
            <a:off x="866275" y="8394924"/>
            <a:ext cx="12629949" cy="48683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ssistant" pitchFamily="2" charset="-79"/>
                <a:ea typeface="+mn-ea"/>
                <a:cs typeface="Assistant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EFDB2-595C-554A-8073-832D45AC40EF}" type="slidenum">
              <a:rPr lang="en-US" smtClean="0"/>
              <a:pPr/>
              <a:t>‹#›</a:t>
            </a:fld>
            <a:r>
              <a:rPr lang="en-US" dirty="0"/>
              <a:t>      </a:t>
            </a:r>
            <a:r>
              <a:rPr lang="en-US" dirty="0" err="1"/>
              <a:t>www.capitalareafoodbank.org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063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576">
          <p15:clr>
            <a:srgbClr val="FBAE40"/>
          </p15:clr>
        </p15:guide>
        <p15:guide id="3" pos="8640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ange 2 Photos with Title">
    <p:bg>
      <p:bgPr>
        <a:solidFill>
          <a:srgbClr val="F0F0E2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2" y="807677"/>
            <a:ext cx="12865768" cy="668198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DC7A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947A4F-24BA-F540-93EE-E71F395936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005263"/>
            <a:ext cx="6176963" cy="62243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ONE OF THE ICONS HERE </a:t>
            </a:r>
            <a:br>
              <a:rPr lang="en-US" dirty="0"/>
            </a:br>
            <a:r>
              <a:rPr lang="en-US" dirty="0"/>
              <a:t>TO INSERT AN IMAGE, CHART</a:t>
            </a:r>
            <a:br>
              <a:rPr lang="en-US" dirty="0"/>
            </a:br>
            <a:r>
              <a:rPr lang="en-US" dirty="0"/>
              <a:t>OR GRAPHIC, ETC.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08027E-0CED-4947-97B4-EEB49F4F12A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43800" y="2005263"/>
            <a:ext cx="6176963" cy="62243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ONE OF THE ICONS HERE </a:t>
            </a:r>
            <a:br>
              <a:rPr lang="en-US" dirty="0"/>
            </a:br>
            <a:r>
              <a:rPr lang="en-US" dirty="0"/>
              <a:t>TO INSERT AN IMAGE, CHART</a:t>
            </a:r>
            <a:br>
              <a:rPr lang="en-US" dirty="0"/>
            </a:br>
            <a:r>
              <a:rPr lang="en-US" dirty="0"/>
              <a:t>OR GRAPHIC, ETC.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29AF1-C19D-5642-914E-D7585A089271}"/>
              </a:ext>
            </a:extLst>
          </p:cNvPr>
          <p:cNvSpPr txBox="1">
            <a:spLocks/>
          </p:cNvSpPr>
          <p:nvPr userDrawn="1"/>
        </p:nvSpPr>
        <p:spPr>
          <a:xfrm>
            <a:off x="866275" y="8394924"/>
            <a:ext cx="12629949" cy="48683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ssistant" pitchFamily="2" charset="-79"/>
                <a:ea typeface="+mn-ea"/>
                <a:cs typeface="Assistant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EFDB2-595C-554A-8073-832D45AC40EF}" type="slidenum">
              <a:rPr lang="en-US" smtClean="0"/>
              <a:pPr/>
              <a:t>‹#›</a:t>
            </a:fld>
            <a:r>
              <a:rPr lang="en-US" dirty="0"/>
              <a:t>      </a:t>
            </a:r>
            <a:r>
              <a:rPr lang="en-US" dirty="0" err="1"/>
              <a:t>www.capitalareafoodbank.org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73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576">
          <p15:clr>
            <a:srgbClr val="FBAE40"/>
          </p15:clr>
        </p15:guide>
        <p15:guide id="3" pos="8640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with Text Lef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83DBC9-D9A9-9449-9F81-19D1111117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630400" cy="9144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</a:t>
            </a:r>
            <a:br>
              <a:rPr lang="en-US" dirty="0"/>
            </a:br>
            <a:r>
              <a:rPr lang="en-US" dirty="0"/>
              <a:t>A PHOTO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A2053B-296E-504C-97CD-ABE6D09BF8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4353" y="4748464"/>
            <a:ext cx="5833872" cy="382219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35243" y="5283424"/>
            <a:ext cx="4606179" cy="844661"/>
          </a:xfrm>
        </p:spPr>
        <p:txBody>
          <a:bodyPr wrap="square">
            <a:noAutofit/>
          </a:bodyPr>
          <a:lstStyle>
            <a:lvl1pPr>
              <a:defRPr sz="3600">
                <a:solidFill>
                  <a:srgbClr val="4E8227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01AA71-52FF-0742-9F98-19B73551C3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9200" y="6368883"/>
            <a:ext cx="4636168" cy="1636713"/>
          </a:xfrm>
        </p:spPr>
        <p:txBody>
          <a:bodyPr/>
          <a:lstStyle>
            <a:lvl1pPr marL="0" indent="0">
              <a:buNone/>
              <a:defRPr sz="2000">
                <a:solidFill>
                  <a:srgbClr val="4A4A4A"/>
                </a:solidFill>
              </a:defRPr>
            </a:lvl1pPr>
            <a:lvl2pPr marL="548640" indent="0">
              <a:buNone/>
              <a:defRPr sz="2000">
                <a:solidFill>
                  <a:srgbClr val="4A4A4A"/>
                </a:solidFill>
              </a:defRPr>
            </a:lvl2pPr>
            <a:lvl3pPr marL="1097280" indent="0">
              <a:buNone/>
              <a:defRPr sz="1800">
                <a:solidFill>
                  <a:srgbClr val="4A4A4A"/>
                </a:solidFill>
              </a:defRPr>
            </a:lvl3pPr>
            <a:lvl4pPr marL="1645920" indent="0">
              <a:buNone/>
              <a:defRPr sz="1800">
                <a:solidFill>
                  <a:srgbClr val="4A4A4A"/>
                </a:solidFill>
              </a:defRPr>
            </a:lvl4pPr>
            <a:lvl5pPr marL="2194560" indent="0">
              <a:buNone/>
              <a:defRPr sz="1600"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200975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576">
          <p15:clr>
            <a:srgbClr val="FBAE40"/>
          </p15:clr>
        </p15:guide>
        <p15:guide id="3" pos="8640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with Text Right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83DBC9-D9A9-9449-9F81-19D1111117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630400" cy="9144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</a:t>
            </a:r>
            <a:br>
              <a:rPr lang="en-US" dirty="0"/>
            </a:br>
            <a:r>
              <a:rPr lang="en-US" dirty="0"/>
              <a:t>A PHOTO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FB2EAF-70D7-334C-8440-E10F21186C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66015" y="4748464"/>
            <a:ext cx="5833872" cy="382219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B9D970-347C-1F4C-BDD0-A018B36BB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6905" y="5283424"/>
            <a:ext cx="4606179" cy="844661"/>
          </a:xfrm>
        </p:spPr>
        <p:txBody>
          <a:bodyPr wrap="square">
            <a:noAutofit/>
          </a:bodyPr>
          <a:lstStyle>
            <a:lvl1pPr>
              <a:defRPr sz="3600">
                <a:solidFill>
                  <a:srgbClr val="4E8227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CD7CD8-DE85-DB44-95EA-46D736381E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10862" y="6368883"/>
            <a:ext cx="4636168" cy="1636713"/>
          </a:xfrm>
        </p:spPr>
        <p:txBody>
          <a:bodyPr/>
          <a:lstStyle>
            <a:lvl1pPr marL="0" indent="0">
              <a:buNone/>
              <a:defRPr sz="2000">
                <a:solidFill>
                  <a:srgbClr val="4A4A4A"/>
                </a:solidFill>
              </a:defRPr>
            </a:lvl1pPr>
            <a:lvl2pPr marL="548640" indent="0">
              <a:buNone/>
              <a:defRPr sz="2000">
                <a:solidFill>
                  <a:srgbClr val="4A4A4A"/>
                </a:solidFill>
              </a:defRPr>
            </a:lvl2pPr>
            <a:lvl3pPr marL="1097280" indent="0">
              <a:buNone/>
              <a:defRPr sz="1800">
                <a:solidFill>
                  <a:srgbClr val="4A4A4A"/>
                </a:solidFill>
              </a:defRPr>
            </a:lvl3pPr>
            <a:lvl4pPr marL="1645920" indent="0">
              <a:buNone/>
              <a:defRPr sz="1800">
                <a:solidFill>
                  <a:srgbClr val="4A4A4A"/>
                </a:solidFill>
              </a:defRPr>
            </a:lvl4pPr>
            <a:lvl5pPr marL="2194560" indent="0">
              <a:buNone/>
              <a:defRPr sz="1600"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10173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576">
          <p15:clr>
            <a:srgbClr val="FBAE40"/>
          </p15:clr>
        </p15:guide>
        <p15:guide id="3" pos="8640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Images">
    <p:bg>
      <p:bgPr>
        <a:solidFill>
          <a:srgbClr val="F0F0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icture Placeholder 59">
            <a:extLst>
              <a:ext uri="{FF2B5EF4-FFF2-40B4-BE49-F238E27FC236}">
                <a16:creationId xmlns:a16="http://schemas.microsoft.com/office/drawing/2014/main" id="{6C77FB38-29AA-174A-B1E1-94A35A9988C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99494" y="1"/>
            <a:ext cx="5245100" cy="2904565"/>
          </a:xfrm>
          <a:custGeom>
            <a:avLst/>
            <a:gdLst>
              <a:gd name="connsiteX0" fmla="*/ 2797319 w 5245100"/>
              <a:gd name="connsiteY0" fmla="*/ 0 h 2904565"/>
              <a:gd name="connsiteX1" fmla="*/ 5245100 w 5245100"/>
              <a:gd name="connsiteY1" fmla="*/ 0 h 2904565"/>
              <a:gd name="connsiteX2" fmla="*/ 5245100 w 5245100"/>
              <a:gd name="connsiteY2" fmla="*/ 2904565 h 2904565"/>
              <a:gd name="connsiteX3" fmla="*/ 0 w 5245100"/>
              <a:gd name="connsiteY3" fmla="*/ 2904565 h 2904565"/>
              <a:gd name="connsiteX4" fmla="*/ 0 w 5245100"/>
              <a:gd name="connsiteY4" fmla="*/ 2640331 h 2904565"/>
              <a:gd name="connsiteX5" fmla="*/ 67293 w 5245100"/>
              <a:gd name="connsiteY5" fmla="*/ 2123321 h 2904565"/>
              <a:gd name="connsiteX6" fmla="*/ 2760052 w 5245100"/>
              <a:gd name="connsiteY6" fmla="*/ 1769 h 2904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45100" h="2904565">
                <a:moveTo>
                  <a:pt x="2797319" y="0"/>
                </a:moveTo>
                <a:lnTo>
                  <a:pt x="5245100" y="0"/>
                </a:lnTo>
                <a:lnTo>
                  <a:pt x="5245100" y="2904565"/>
                </a:lnTo>
                <a:lnTo>
                  <a:pt x="0" y="2904565"/>
                </a:lnTo>
                <a:lnTo>
                  <a:pt x="0" y="2640331"/>
                </a:lnTo>
                <a:cubicBezTo>
                  <a:pt x="13771" y="2568780"/>
                  <a:pt x="7223" y="2356917"/>
                  <a:pt x="67293" y="2123321"/>
                </a:cubicBezTo>
                <a:cubicBezTo>
                  <a:pt x="378892" y="816865"/>
                  <a:pt x="1435760" y="128110"/>
                  <a:pt x="2760052" y="176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PLACE </a:t>
            </a:r>
            <a:br>
              <a:rPr lang="en-US" dirty="0"/>
            </a:br>
            <a:r>
              <a:rPr lang="en-US" dirty="0"/>
              <a:t>A HORIZONTAL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61715EF-660D-0043-A3C2-570721BF33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04537" y="478590"/>
            <a:ext cx="3183432" cy="1622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5D90AD7-9A74-8449-AA5E-010D292F5F2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5792" y="798681"/>
            <a:ext cx="1496374" cy="935732"/>
          </a:xfrm>
          <a:prstGeom prst="rect">
            <a:avLst/>
          </a:prstGeom>
        </p:spPr>
      </p:pic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93B5F9E4-6507-AF40-9DBA-F5644AA15EE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388699" y="2944906"/>
            <a:ext cx="5245100" cy="6212541"/>
          </a:xfrm>
          <a:custGeom>
            <a:avLst/>
            <a:gdLst>
              <a:gd name="connsiteX0" fmla="*/ 0 w 5245100"/>
              <a:gd name="connsiteY0" fmla="*/ 0 h 6212541"/>
              <a:gd name="connsiteX1" fmla="*/ 5245100 w 5245100"/>
              <a:gd name="connsiteY1" fmla="*/ 0 h 6212541"/>
              <a:gd name="connsiteX2" fmla="*/ 5245100 w 5245100"/>
              <a:gd name="connsiteY2" fmla="*/ 6212541 h 6212541"/>
              <a:gd name="connsiteX3" fmla="*/ 0 w 5245100"/>
              <a:gd name="connsiteY3" fmla="*/ 6212541 h 621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5100" h="6212541">
                <a:moveTo>
                  <a:pt x="0" y="0"/>
                </a:moveTo>
                <a:lnTo>
                  <a:pt x="5245100" y="0"/>
                </a:lnTo>
                <a:lnTo>
                  <a:pt x="5245100" y="6212541"/>
                </a:lnTo>
                <a:lnTo>
                  <a:pt x="0" y="621254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PLACE</a:t>
            </a:r>
            <a:br>
              <a:rPr lang="en-US" dirty="0"/>
            </a:br>
            <a:r>
              <a:rPr lang="en-US" dirty="0"/>
              <a:t>A SQUARE PHOTO</a:t>
            </a: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089707FF-560A-5F49-B617-798FB59BF24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0" y="5525790"/>
            <a:ext cx="8037095" cy="378883"/>
          </a:xfrm>
        </p:spPr>
        <p:txBody>
          <a:bodyPr/>
          <a:lstStyle>
            <a:lvl1pPr marL="0" indent="0" algn="l">
              <a:buNone/>
              <a:defRPr sz="2400" b="1">
                <a:solidFill>
                  <a:srgbClr val="4A4A4A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851E7DD4-883D-A242-8FFD-ED8C07698D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14400" y="5902994"/>
            <a:ext cx="8085138" cy="658813"/>
          </a:xfrm>
        </p:spPr>
        <p:txBody>
          <a:bodyPr/>
          <a:lstStyle>
            <a:lvl1pPr marL="0" indent="0">
              <a:buNone/>
              <a:defRPr sz="2200"/>
            </a:lvl1pPr>
            <a:lvl2pPr marL="548640" indent="0">
              <a:buNone/>
              <a:defRPr sz="2200"/>
            </a:lvl2pPr>
            <a:lvl3pPr marL="1097280" indent="0">
              <a:buNone/>
              <a:defRPr sz="2200"/>
            </a:lvl3pPr>
            <a:lvl4pPr marL="1645920" indent="0">
              <a:buNone/>
              <a:defRPr sz="2200"/>
            </a:lvl4pPr>
            <a:lvl5pPr marL="2194560" indent="0">
              <a:buNone/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2" name="Title 1">
            <a:extLst>
              <a:ext uri="{FF2B5EF4-FFF2-40B4-BE49-F238E27FC236}">
                <a16:creationId xmlns:a16="http://schemas.microsoft.com/office/drawing/2014/main" id="{506A79B4-B4DF-D740-91C2-3968DBE46A2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82316" y="3507879"/>
            <a:ext cx="8101264" cy="1761008"/>
          </a:xfrm>
        </p:spPr>
        <p:txBody>
          <a:bodyPr anchor="b" anchorCtr="0">
            <a:noAutofit/>
          </a:bodyPr>
          <a:lstStyle>
            <a:lvl1pPr marL="15875" indent="0" algn="l">
              <a:lnSpc>
                <a:spcPts val="7800"/>
              </a:lnSpc>
              <a:tabLst/>
              <a:defRPr sz="8100">
                <a:solidFill>
                  <a:srgbClr val="4E8227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A741B0-B122-4C4B-A6EB-5FBFA0A29668}"/>
              </a:ext>
            </a:extLst>
          </p:cNvPr>
          <p:cNvGrpSpPr/>
          <p:nvPr userDrawn="1"/>
        </p:nvGrpSpPr>
        <p:grpSpPr>
          <a:xfrm>
            <a:off x="9388699" y="10135673"/>
            <a:ext cx="5241701" cy="1867437"/>
            <a:chOff x="9388699" y="7276563"/>
            <a:chExt cx="5241701" cy="186743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1CEA27-C1E3-E848-9700-687D0A22BE72}"/>
                </a:ext>
              </a:extLst>
            </p:cNvPr>
            <p:cNvSpPr/>
            <p:nvPr userDrawn="1"/>
          </p:nvSpPr>
          <p:spPr>
            <a:xfrm>
              <a:off x="9388699" y="7276563"/>
              <a:ext cx="5241701" cy="186743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tx1">
                    <a:alpha val="36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012EF45-6DAC-5546-BD15-D99CECC83C1F}"/>
                </a:ext>
              </a:extLst>
            </p:cNvPr>
            <p:cNvSpPr txBox="1"/>
            <p:nvPr userDrawn="1"/>
          </p:nvSpPr>
          <p:spPr>
            <a:xfrm>
              <a:off x="11294776" y="8564450"/>
              <a:ext cx="32583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pc="20" baseline="0" dirty="0">
                  <a:solidFill>
                    <a:schemeClr val="bg1"/>
                  </a:solidFill>
                  <a:latin typeface="Assistant" pitchFamily="2" charset="-79"/>
                  <a:cs typeface="Assistant" pitchFamily="2" charset="-79"/>
                </a:rPr>
                <a:t>TOGETHER WE CAN SOLVE HUNGER.</a:t>
              </a:r>
            </a:p>
          </p:txBody>
        </p:sp>
      </p:grp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50C0B2-027A-6144-8B51-08E1CB76241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88699" y="7175500"/>
            <a:ext cx="5257800" cy="1968500"/>
          </a:xfrm>
          <a:blipFill>
            <a:blip r:embed="rId5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6539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8640">
          <p15:clr>
            <a:srgbClr val="FBAE40"/>
          </p15:clr>
        </p15:guide>
        <p15:guide id="3" pos="57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with Text Lef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83DBC9-D9A9-9449-9F81-19D1111117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630400" cy="9144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</a:t>
            </a:r>
            <a:br>
              <a:rPr lang="en-US" dirty="0"/>
            </a:br>
            <a:r>
              <a:rPr lang="en-US" dirty="0"/>
              <a:t>A PHOTO BACKGROUND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FB2EAF-70D7-334C-8440-E10F21186C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4353" y="4748464"/>
            <a:ext cx="5833872" cy="382219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B9D970-347C-1F4C-BDD0-A018B36BB3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5243" y="5283424"/>
            <a:ext cx="4606179" cy="844661"/>
          </a:xfrm>
        </p:spPr>
        <p:txBody>
          <a:bodyPr wrap="square">
            <a:noAutofit/>
          </a:bodyPr>
          <a:lstStyle>
            <a:lvl1pPr>
              <a:defRPr sz="3600">
                <a:solidFill>
                  <a:srgbClr val="DC7A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2CD7CD8-DE85-DB44-95EA-46D736381E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9200" y="6368883"/>
            <a:ext cx="4636168" cy="1636713"/>
          </a:xfrm>
        </p:spPr>
        <p:txBody>
          <a:bodyPr/>
          <a:lstStyle>
            <a:lvl1pPr marL="0" indent="0">
              <a:buNone/>
              <a:defRPr sz="2000">
                <a:solidFill>
                  <a:srgbClr val="4A4A4A"/>
                </a:solidFill>
              </a:defRPr>
            </a:lvl1pPr>
            <a:lvl2pPr marL="548640" indent="0">
              <a:buNone/>
              <a:defRPr sz="2000">
                <a:solidFill>
                  <a:srgbClr val="4A4A4A"/>
                </a:solidFill>
              </a:defRPr>
            </a:lvl2pPr>
            <a:lvl3pPr marL="1097280" indent="0">
              <a:buNone/>
              <a:defRPr sz="1800">
                <a:solidFill>
                  <a:srgbClr val="4A4A4A"/>
                </a:solidFill>
              </a:defRPr>
            </a:lvl3pPr>
            <a:lvl4pPr marL="1645920" indent="0">
              <a:buNone/>
              <a:defRPr sz="1800">
                <a:solidFill>
                  <a:srgbClr val="4A4A4A"/>
                </a:solidFill>
              </a:defRPr>
            </a:lvl4pPr>
            <a:lvl5pPr marL="2194560" indent="0">
              <a:buNone/>
              <a:defRPr sz="1600"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87388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576">
          <p15:clr>
            <a:srgbClr val="FBAE40"/>
          </p15:clr>
        </p15:guide>
        <p15:guide id="3" pos="8640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hoto with Text Right -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83DBC9-D9A9-9449-9F81-19D1111117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4630400" cy="9144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</a:t>
            </a:r>
            <a:br>
              <a:rPr lang="en-US" dirty="0"/>
            </a:br>
            <a:r>
              <a:rPr lang="en-US" dirty="0"/>
              <a:t>A PHOTO BACKGROUND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E2672F2B-8135-FA42-B347-BA0250E515D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66015" y="4748464"/>
            <a:ext cx="5833872" cy="3822192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4E3FD41-636E-924E-B5E8-18D51A5C5A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26905" y="5283424"/>
            <a:ext cx="4606179" cy="844661"/>
          </a:xfrm>
        </p:spPr>
        <p:txBody>
          <a:bodyPr wrap="square">
            <a:noAutofit/>
          </a:bodyPr>
          <a:lstStyle>
            <a:lvl1pPr>
              <a:defRPr sz="3600">
                <a:solidFill>
                  <a:srgbClr val="DC7A00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C872BBF-95C2-3A47-9647-AAE9565EA2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710862" y="6368883"/>
            <a:ext cx="4636168" cy="1636713"/>
          </a:xfrm>
        </p:spPr>
        <p:txBody>
          <a:bodyPr/>
          <a:lstStyle>
            <a:lvl1pPr marL="0" indent="0">
              <a:buNone/>
              <a:defRPr sz="2000">
                <a:solidFill>
                  <a:srgbClr val="4A4A4A"/>
                </a:solidFill>
              </a:defRPr>
            </a:lvl1pPr>
            <a:lvl2pPr marL="548640" indent="0">
              <a:buNone/>
              <a:defRPr sz="2000">
                <a:solidFill>
                  <a:srgbClr val="4A4A4A"/>
                </a:solidFill>
              </a:defRPr>
            </a:lvl2pPr>
            <a:lvl3pPr marL="1097280" indent="0">
              <a:buNone/>
              <a:defRPr sz="1800">
                <a:solidFill>
                  <a:srgbClr val="4A4A4A"/>
                </a:solidFill>
              </a:defRPr>
            </a:lvl3pPr>
            <a:lvl4pPr marL="1645920" indent="0">
              <a:buNone/>
              <a:defRPr sz="1800">
                <a:solidFill>
                  <a:srgbClr val="4A4A4A"/>
                </a:solidFill>
              </a:defRPr>
            </a:lvl4pPr>
            <a:lvl5pPr marL="2194560" indent="0">
              <a:buNone/>
              <a:defRPr sz="1600"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814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576">
          <p15:clr>
            <a:srgbClr val="FBAE40"/>
          </p15:clr>
        </p15:guide>
        <p15:guide id="3" pos="8640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$1 = 2.5 meals">
    <p:bg>
      <p:bgPr>
        <a:solidFill>
          <a:srgbClr val="DC7A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2FBA532-1C3E-7843-8654-0AF575F618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914400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CC29BFCB-7D82-DE49-AC55-44F3AD5C742F}"/>
              </a:ext>
            </a:extLst>
          </p:cNvPr>
          <p:cNvSpPr txBox="1">
            <a:spLocks/>
          </p:cNvSpPr>
          <p:nvPr userDrawn="1"/>
        </p:nvSpPr>
        <p:spPr>
          <a:xfrm>
            <a:off x="866275" y="8394924"/>
            <a:ext cx="12629949" cy="48683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ssistant" pitchFamily="2" charset="-79"/>
                <a:ea typeface="+mn-ea"/>
                <a:cs typeface="Assistant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EFDB2-595C-554A-8073-832D45AC40EF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www.capitalareafoodbank.org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265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8640">
          <p15:clr>
            <a:srgbClr val="FBAE40"/>
          </p15:clr>
        </p15:guide>
        <p15:guide id="3" pos="57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arly 10%">
    <p:bg>
      <p:bgPr>
        <a:solidFill>
          <a:srgbClr val="F6CF3E">
            <a:alpha val="85098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FA7701D-7DA1-FF4E-B948-48FB79C3A8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914400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A2E2E6D-2091-8645-B233-B6B601A1E34F}"/>
              </a:ext>
            </a:extLst>
          </p:cNvPr>
          <p:cNvSpPr txBox="1">
            <a:spLocks/>
          </p:cNvSpPr>
          <p:nvPr userDrawn="1"/>
        </p:nvSpPr>
        <p:spPr>
          <a:xfrm>
            <a:off x="866275" y="8394924"/>
            <a:ext cx="12629949" cy="48683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ssistant" pitchFamily="2" charset="-79"/>
                <a:ea typeface="+mn-ea"/>
                <a:cs typeface="Assistant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EFDB2-595C-554A-8073-832D45AC40EF}" type="slidenum">
              <a:rPr lang="en-US" smtClean="0"/>
              <a:pPr/>
              <a:t>‹#›</a:t>
            </a:fld>
            <a:r>
              <a:rPr lang="en-US" dirty="0"/>
              <a:t>      </a:t>
            </a:r>
            <a:r>
              <a:rPr lang="en-US" dirty="0" err="1"/>
              <a:t>www.capitalareafoodbank.org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699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8640">
          <p15:clr>
            <a:srgbClr val="FBAE40"/>
          </p15:clr>
        </p15:guide>
        <p15:guide id="3" pos="57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 Million Meals">
    <p:bg>
      <p:bgPr>
        <a:solidFill>
          <a:srgbClr val="004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8FF6C0-AC99-614E-99E7-43F238A39E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914400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2E433D7-42A9-3746-91F5-50DCA8B597B5}"/>
              </a:ext>
            </a:extLst>
          </p:cNvPr>
          <p:cNvSpPr txBox="1">
            <a:spLocks/>
          </p:cNvSpPr>
          <p:nvPr userDrawn="1"/>
        </p:nvSpPr>
        <p:spPr>
          <a:xfrm>
            <a:off x="866275" y="8394924"/>
            <a:ext cx="12629949" cy="48683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ssistant" pitchFamily="2" charset="-79"/>
                <a:ea typeface="+mn-ea"/>
                <a:cs typeface="Assistant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EFDB2-595C-554A-8073-832D45AC40EF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www.capitalareafoodbank.org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669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8640">
          <p15:clr>
            <a:srgbClr val="FBAE40"/>
          </p15:clr>
        </p15:guide>
        <p15:guide id="3" pos="57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rgbClr val="82C5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1154463-7093-8745-9262-7EF1B5FD28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9144000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241CE90-2C6D-0241-8C0F-C52329A6EB22}"/>
              </a:ext>
            </a:extLst>
          </p:cNvPr>
          <p:cNvSpPr txBox="1">
            <a:spLocks/>
          </p:cNvSpPr>
          <p:nvPr userDrawn="1"/>
        </p:nvSpPr>
        <p:spPr>
          <a:xfrm>
            <a:off x="866275" y="8394924"/>
            <a:ext cx="12629949" cy="48683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ssistant" pitchFamily="2" charset="-79"/>
                <a:ea typeface="+mn-ea"/>
                <a:cs typeface="Assistant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EFDB2-595C-554A-8073-832D45AC40EF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r>
              <a:rPr lang="en-US" dirty="0">
                <a:solidFill>
                  <a:schemeClr val="bg1"/>
                </a:solidFill>
              </a:rPr>
              <a:t>      </a:t>
            </a:r>
            <a:r>
              <a:rPr lang="en-US" dirty="0" err="1">
                <a:solidFill>
                  <a:schemeClr val="bg1"/>
                </a:solidFill>
              </a:rPr>
              <a:t>www.capitalareafoodbank.org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C0359AC-9AD8-1B4C-97E2-B7F40CB9C9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074694" y="3096798"/>
            <a:ext cx="6497053" cy="261419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400" smtClean="0">
                <a:solidFill>
                  <a:srgbClr val="004B26"/>
                </a:solidFill>
                <a:effectLst/>
              </a:defRPr>
            </a:lvl1pPr>
          </a:lstStyle>
          <a:p>
            <a:r>
              <a:rPr lang="en-US" dirty="0">
                <a:solidFill>
                  <a:srgbClr val="005B32"/>
                </a:solidFill>
                <a:effectLst/>
                <a:latin typeface="Assistant" pitchFamily="2" charset="-79"/>
                <a:cs typeface="Assistant" pitchFamily="2" charset="-79"/>
              </a:rPr>
              <a:t>We don’t know what children face before they come to the center or when they leave the center, but we do know that while they are here they are able to get a nutritious meal. The fact that Capital Area Food Bank provides them with these fresh fruits and vegetables is great because they may not receive them otherwise.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F759CAE-5CB5-B646-A7A2-7918C1516D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557002" y="1916364"/>
            <a:ext cx="2222500" cy="1397000"/>
          </a:xfrm>
          <a:prstGeom prst="rect">
            <a:avLst/>
          </a:prstGeom>
        </p:spPr>
      </p:pic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5D6648B0-060C-5E42-848D-29A16CAC75A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070684" y="5995736"/>
            <a:ext cx="6549189" cy="549442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lang="en-US" sz="2000" b="1" smtClean="0">
                <a:solidFill>
                  <a:srgbClr val="4E8227"/>
                </a:solidFill>
                <a:effectLst/>
              </a:defRPr>
            </a:lvl1pPr>
          </a:lstStyle>
          <a:p>
            <a:r>
              <a:rPr lang="en-US" dirty="0">
                <a:solidFill>
                  <a:srgbClr val="005B32"/>
                </a:solidFill>
                <a:effectLst/>
                <a:latin typeface="Assistant" pitchFamily="2" charset="-79"/>
                <a:cs typeface="Assistant" pitchFamily="2" charset="-79"/>
              </a:rPr>
              <a:t>ATTRIBUTION</a:t>
            </a:r>
          </a:p>
        </p:txBody>
      </p:sp>
    </p:spTree>
    <p:extLst>
      <p:ext uri="{BB962C8B-B14F-4D97-AF65-F5344CB8AC3E}">
        <p14:creationId xmlns:p14="http://schemas.microsoft.com/office/powerpoint/2010/main" val="2782170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8640">
          <p15:clr>
            <a:srgbClr val="FBAE40"/>
          </p15:clr>
        </p15:guide>
        <p15:guide id="3" pos="57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Green Section with Image">
    <p:bg>
      <p:bgPr>
        <a:solidFill>
          <a:srgbClr val="004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5421" y="3470624"/>
            <a:ext cx="7644721" cy="1470343"/>
          </a:xfrm>
        </p:spPr>
        <p:txBody>
          <a:bodyPr wrap="square" anchor="ctr" anchorCtr="0">
            <a:noAutofit/>
          </a:bodyPr>
          <a:lstStyle>
            <a:lvl1pPr marL="15875" indent="0" algn="l">
              <a:lnSpc>
                <a:spcPts val="7800"/>
              </a:lnSpc>
              <a:tabLst/>
              <a:defRPr sz="8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B9F78C2-767B-594E-83A2-F4225203B0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57722" y="1"/>
            <a:ext cx="4872678" cy="9143999"/>
          </a:xfrm>
          <a:custGeom>
            <a:avLst/>
            <a:gdLst>
              <a:gd name="connsiteX0" fmla="*/ 2797319 w 4872678"/>
              <a:gd name="connsiteY0" fmla="*/ 0 h 9143999"/>
              <a:gd name="connsiteX1" fmla="*/ 4872678 w 4872678"/>
              <a:gd name="connsiteY1" fmla="*/ 0 h 9143999"/>
              <a:gd name="connsiteX2" fmla="*/ 4872678 w 4872678"/>
              <a:gd name="connsiteY2" fmla="*/ 9143999 h 9143999"/>
              <a:gd name="connsiteX3" fmla="*/ 0 w 4872678"/>
              <a:gd name="connsiteY3" fmla="*/ 9143999 h 9143999"/>
              <a:gd name="connsiteX4" fmla="*/ 0 w 4872678"/>
              <a:gd name="connsiteY4" fmla="*/ 2640331 h 9143999"/>
              <a:gd name="connsiteX5" fmla="*/ 67293 w 4872678"/>
              <a:gd name="connsiteY5" fmla="*/ 2123321 h 9143999"/>
              <a:gd name="connsiteX6" fmla="*/ 2760052 w 4872678"/>
              <a:gd name="connsiteY6" fmla="*/ 1769 h 91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2678" h="9143999">
                <a:moveTo>
                  <a:pt x="2797319" y="0"/>
                </a:moveTo>
                <a:lnTo>
                  <a:pt x="4872678" y="0"/>
                </a:lnTo>
                <a:lnTo>
                  <a:pt x="4872678" y="9143999"/>
                </a:lnTo>
                <a:lnTo>
                  <a:pt x="0" y="9143999"/>
                </a:lnTo>
                <a:lnTo>
                  <a:pt x="0" y="2640331"/>
                </a:lnTo>
                <a:cubicBezTo>
                  <a:pt x="13771" y="2568780"/>
                  <a:pt x="7223" y="2356917"/>
                  <a:pt x="67293" y="2123321"/>
                </a:cubicBezTo>
                <a:cubicBezTo>
                  <a:pt x="378892" y="816865"/>
                  <a:pt x="1435760" y="128110"/>
                  <a:pt x="2760052" y="176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PLACE </a:t>
            </a:r>
            <a:br>
              <a:rPr lang="en-US" dirty="0"/>
            </a:br>
            <a:r>
              <a:rPr lang="en-US" dirty="0"/>
              <a:t>A VERTICAL PHOTO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2C986F-727D-194D-8584-C7BD367F63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8458200"/>
            <a:ext cx="14630400" cy="685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4069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8640">
          <p15:clr>
            <a:srgbClr val="FBAE40"/>
          </p15:clr>
        </p15:guide>
        <p15:guide id="3" pos="57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Green Section no Image">
    <p:bg>
      <p:bgPr>
        <a:solidFill>
          <a:srgbClr val="004B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5421" y="3470624"/>
            <a:ext cx="7644721" cy="1470343"/>
          </a:xfrm>
        </p:spPr>
        <p:txBody>
          <a:bodyPr wrap="square" anchor="ctr" anchorCtr="0">
            <a:noAutofit/>
          </a:bodyPr>
          <a:lstStyle>
            <a:lvl1pPr marL="15875" indent="0" algn="l">
              <a:lnSpc>
                <a:spcPts val="7800"/>
              </a:lnSpc>
              <a:tabLst/>
              <a:defRPr sz="8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177DD8-EF3A-ED4A-81FC-DF791A7905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 rot="5400000">
            <a:off x="6895629" y="7059454"/>
            <a:ext cx="14813269" cy="6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314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8640">
          <p15:clr>
            <a:srgbClr val="FBAE40"/>
          </p15:clr>
        </p15:guide>
        <p15:guide id="3" pos="57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ex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383DBC9-D9A9-9449-9F81-19D1111117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737558" y="0"/>
            <a:ext cx="4892842" cy="9144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PLACE </a:t>
            </a:r>
            <a:br>
              <a:rPr lang="en-US" dirty="0"/>
            </a:br>
            <a:r>
              <a:rPr lang="en-US" dirty="0"/>
              <a:t>A SINGLE VERTICAL</a:t>
            </a:r>
            <a:br>
              <a:rPr lang="en-US" dirty="0"/>
            </a:br>
            <a:r>
              <a:rPr lang="en-US" dirty="0"/>
              <a:t>PHOTO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2" y="807676"/>
            <a:ext cx="6737684" cy="1518429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4E8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316" y="2787093"/>
            <a:ext cx="6822706" cy="2062103"/>
          </a:xfrm>
        </p:spPr>
        <p:txBody>
          <a:bodyPr/>
          <a:lstStyle>
            <a:lvl1pPr>
              <a:buClr>
                <a:srgbClr val="4E8227"/>
              </a:buClr>
              <a:defRPr>
                <a:solidFill>
                  <a:srgbClr val="4A4A4A"/>
                </a:solidFill>
              </a:defRPr>
            </a:lvl1pPr>
            <a:lvl2pPr>
              <a:buClr>
                <a:srgbClr val="4E8227"/>
              </a:buClr>
              <a:defRPr>
                <a:solidFill>
                  <a:srgbClr val="4A4A4A"/>
                </a:solidFill>
              </a:defRPr>
            </a:lvl2pPr>
            <a:lvl3pPr>
              <a:buClr>
                <a:srgbClr val="4E8227"/>
              </a:buClr>
              <a:defRPr>
                <a:solidFill>
                  <a:srgbClr val="4A4A4A"/>
                </a:solidFill>
              </a:defRPr>
            </a:lvl3pPr>
            <a:lvl4pPr>
              <a:buClr>
                <a:srgbClr val="4E8227"/>
              </a:buClr>
              <a:defRPr>
                <a:solidFill>
                  <a:srgbClr val="4A4A4A"/>
                </a:solidFill>
              </a:defRPr>
            </a:lvl4pPr>
            <a:lvl5pPr>
              <a:buClr>
                <a:srgbClr val="4E8227"/>
              </a:buClr>
              <a:defRPr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963A2D1-2661-0E45-AE2A-D547B171E58E}"/>
              </a:ext>
            </a:extLst>
          </p:cNvPr>
          <p:cNvSpPr txBox="1">
            <a:spLocks/>
          </p:cNvSpPr>
          <p:nvPr userDrawn="1"/>
        </p:nvSpPr>
        <p:spPr>
          <a:xfrm>
            <a:off x="866275" y="8394924"/>
            <a:ext cx="12629949" cy="48683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ssistant" pitchFamily="2" charset="-79"/>
                <a:ea typeface="+mn-ea"/>
                <a:cs typeface="Assistant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EFDB2-595C-554A-8073-832D45AC40EF}" type="slidenum">
              <a:rPr lang="en-US" smtClean="0"/>
              <a:pPr/>
              <a:t>‹#›</a:t>
            </a:fld>
            <a:r>
              <a:rPr lang="en-US" dirty="0"/>
              <a:t>      </a:t>
            </a:r>
            <a:r>
              <a:rPr lang="en-US" dirty="0" err="1"/>
              <a:t>www.capitalareafoodbank.org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45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576">
          <p15:clr>
            <a:srgbClr val="FBAE40"/>
          </p15:clr>
        </p15:guide>
        <p15:guide id="3" pos="8640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Text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2" y="807676"/>
            <a:ext cx="5983705" cy="1518429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4E8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316" y="2787093"/>
            <a:ext cx="5983705" cy="2062103"/>
          </a:xfrm>
        </p:spPr>
        <p:txBody>
          <a:bodyPr/>
          <a:lstStyle>
            <a:lvl1pPr>
              <a:buClr>
                <a:srgbClr val="4E8227"/>
              </a:buClr>
              <a:defRPr>
                <a:solidFill>
                  <a:srgbClr val="4A4A4A"/>
                </a:solidFill>
              </a:defRPr>
            </a:lvl1pPr>
            <a:lvl2pPr>
              <a:buClr>
                <a:srgbClr val="4E8227"/>
              </a:buClr>
              <a:defRPr>
                <a:solidFill>
                  <a:srgbClr val="4A4A4A"/>
                </a:solidFill>
              </a:defRPr>
            </a:lvl2pPr>
            <a:lvl3pPr>
              <a:buClr>
                <a:srgbClr val="4E8227"/>
              </a:buClr>
              <a:defRPr>
                <a:solidFill>
                  <a:srgbClr val="4A4A4A"/>
                </a:solidFill>
              </a:defRPr>
            </a:lvl3pPr>
            <a:lvl4pPr>
              <a:buClr>
                <a:srgbClr val="4E8227"/>
              </a:buClr>
              <a:defRPr>
                <a:solidFill>
                  <a:srgbClr val="4A4A4A"/>
                </a:solidFill>
              </a:defRPr>
            </a:lvl4pPr>
            <a:lvl5pPr>
              <a:buClr>
                <a:srgbClr val="4E8227"/>
              </a:buClr>
              <a:defRPr>
                <a:solidFill>
                  <a:srgbClr val="4A4A4A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F022D8A-5E95-404B-B6A6-CA4E3B50681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15199" y="914400"/>
            <a:ext cx="6400801" cy="7315200"/>
          </a:xfrm>
          <a:solidFill>
            <a:srgbClr val="F0F0E2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ONE OF THE ICONS HERE </a:t>
            </a:r>
            <a:br>
              <a:rPr lang="en-US" dirty="0"/>
            </a:br>
            <a:r>
              <a:rPr lang="en-US" dirty="0"/>
              <a:t>TO INSERT AN IMAGE, CHART</a:t>
            </a:r>
            <a:br>
              <a:rPr lang="en-US" dirty="0"/>
            </a:br>
            <a:r>
              <a:rPr lang="en-US" dirty="0"/>
              <a:t>OR GRAPHIC, ETC.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20E3F45-8A51-FE47-98E4-11C34683704F}"/>
              </a:ext>
            </a:extLst>
          </p:cNvPr>
          <p:cNvSpPr txBox="1">
            <a:spLocks/>
          </p:cNvSpPr>
          <p:nvPr userDrawn="1"/>
        </p:nvSpPr>
        <p:spPr>
          <a:xfrm>
            <a:off x="866275" y="8394924"/>
            <a:ext cx="12629949" cy="48683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ssistant" pitchFamily="2" charset="-79"/>
                <a:ea typeface="+mn-ea"/>
                <a:cs typeface="Assistant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EFDB2-595C-554A-8073-832D45AC40EF}" type="slidenum">
              <a:rPr lang="en-US" smtClean="0"/>
              <a:pPr/>
              <a:t>‹#›</a:t>
            </a:fld>
            <a:r>
              <a:rPr lang="en-US" dirty="0"/>
              <a:t>      </a:t>
            </a:r>
            <a:r>
              <a:rPr lang="en-US" dirty="0" err="1"/>
              <a:t>www.capitalareafoodbank.org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892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 userDrawn="1">
          <p15:clr>
            <a:srgbClr val="FBAE40"/>
          </p15:clr>
        </p15:guide>
        <p15:guide id="2" pos="576" userDrawn="1">
          <p15:clr>
            <a:srgbClr val="FBAE40"/>
          </p15:clr>
        </p15:guide>
        <p15:guide id="3" pos="8640" userDrawn="1">
          <p15:clr>
            <a:srgbClr val="FBAE40"/>
          </p15:clr>
        </p15:guide>
        <p15:guide id="4" orient="horz" pos="57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en 2 Photos with Title">
    <p:bg>
      <p:bgPr>
        <a:solidFill>
          <a:srgbClr val="F0F0E2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232" y="807677"/>
            <a:ext cx="12865768" cy="668198"/>
          </a:xfrm>
        </p:spPr>
        <p:txBody>
          <a:bodyPr wrap="square">
            <a:noAutofit/>
          </a:bodyPr>
          <a:lstStyle>
            <a:lvl1pPr>
              <a:defRPr>
                <a:solidFill>
                  <a:srgbClr val="4E8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947A4F-24BA-F540-93EE-E71F3959368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005263"/>
            <a:ext cx="6176963" cy="62243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ONE OF THE ICONS HERE </a:t>
            </a:r>
            <a:br>
              <a:rPr lang="en-US" dirty="0"/>
            </a:br>
            <a:r>
              <a:rPr lang="en-US" dirty="0"/>
              <a:t>TO INSERT AN IMAGE, CHART</a:t>
            </a:r>
            <a:br>
              <a:rPr lang="en-US" dirty="0"/>
            </a:br>
            <a:r>
              <a:rPr lang="en-US" dirty="0"/>
              <a:t>OR GRAPHIC, ETC.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7008027E-0CED-4947-97B4-EEB49F4F12A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43800" y="2005263"/>
            <a:ext cx="6176963" cy="622433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ONE OF THE ICONS HERE </a:t>
            </a:r>
            <a:br>
              <a:rPr lang="en-US" dirty="0"/>
            </a:br>
            <a:r>
              <a:rPr lang="en-US" dirty="0"/>
              <a:t>TO INSERT AN IMAGE, CHART</a:t>
            </a:r>
            <a:br>
              <a:rPr lang="en-US" dirty="0"/>
            </a:br>
            <a:r>
              <a:rPr lang="en-US" dirty="0"/>
              <a:t>OR GRAPHIC, ETC.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DC28FB6-C924-DE41-98A4-702EA0FA0700}"/>
              </a:ext>
            </a:extLst>
          </p:cNvPr>
          <p:cNvSpPr txBox="1">
            <a:spLocks/>
          </p:cNvSpPr>
          <p:nvPr userDrawn="1"/>
        </p:nvSpPr>
        <p:spPr>
          <a:xfrm>
            <a:off x="866275" y="8394924"/>
            <a:ext cx="12629949" cy="486833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defPPr>
              <a:defRPr lang="en-US"/>
            </a:defPPr>
            <a:lvl1pPr marL="0" algn="l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ssistant" pitchFamily="2" charset="-79"/>
                <a:ea typeface="+mn-ea"/>
                <a:cs typeface="Assistant" pitchFamily="2" charset="-79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7AEFDB2-595C-554A-8073-832D45AC40EF}" type="slidenum">
              <a:rPr lang="en-US" smtClean="0"/>
              <a:pPr/>
              <a:t>‹#›</a:t>
            </a:fld>
            <a:r>
              <a:rPr lang="en-US" dirty="0"/>
              <a:t>      </a:t>
            </a:r>
            <a:r>
              <a:rPr lang="en-US" dirty="0" err="1"/>
              <a:t>www.capitalareafoodbank.org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39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576">
          <p15:clr>
            <a:srgbClr val="FBAE40"/>
          </p15:clr>
        </p15:guide>
        <p15:guide id="3" pos="8640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ght Green Section with Image">
    <p:bg>
      <p:bgPr>
        <a:solidFill>
          <a:srgbClr val="82C5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1B9F78C2-767B-594E-83A2-F4225203B0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757722" y="1"/>
            <a:ext cx="4872678" cy="9143999"/>
          </a:xfrm>
          <a:custGeom>
            <a:avLst/>
            <a:gdLst>
              <a:gd name="connsiteX0" fmla="*/ 2797319 w 4872678"/>
              <a:gd name="connsiteY0" fmla="*/ 0 h 9143999"/>
              <a:gd name="connsiteX1" fmla="*/ 4872678 w 4872678"/>
              <a:gd name="connsiteY1" fmla="*/ 0 h 9143999"/>
              <a:gd name="connsiteX2" fmla="*/ 4872678 w 4872678"/>
              <a:gd name="connsiteY2" fmla="*/ 9143999 h 9143999"/>
              <a:gd name="connsiteX3" fmla="*/ 0 w 4872678"/>
              <a:gd name="connsiteY3" fmla="*/ 9143999 h 9143999"/>
              <a:gd name="connsiteX4" fmla="*/ 0 w 4872678"/>
              <a:gd name="connsiteY4" fmla="*/ 2640331 h 9143999"/>
              <a:gd name="connsiteX5" fmla="*/ 67293 w 4872678"/>
              <a:gd name="connsiteY5" fmla="*/ 2123321 h 9143999"/>
              <a:gd name="connsiteX6" fmla="*/ 2760052 w 4872678"/>
              <a:gd name="connsiteY6" fmla="*/ 1769 h 9143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72678" h="9143999">
                <a:moveTo>
                  <a:pt x="2797319" y="0"/>
                </a:moveTo>
                <a:lnTo>
                  <a:pt x="4872678" y="0"/>
                </a:lnTo>
                <a:lnTo>
                  <a:pt x="4872678" y="9143999"/>
                </a:lnTo>
                <a:lnTo>
                  <a:pt x="0" y="9143999"/>
                </a:lnTo>
                <a:lnTo>
                  <a:pt x="0" y="2640331"/>
                </a:lnTo>
                <a:cubicBezTo>
                  <a:pt x="13771" y="2568780"/>
                  <a:pt x="7223" y="2356917"/>
                  <a:pt x="67293" y="2123321"/>
                </a:cubicBezTo>
                <a:cubicBezTo>
                  <a:pt x="378892" y="816865"/>
                  <a:pt x="1435760" y="128110"/>
                  <a:pt x="2760052" y="1769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PLACE </a:t>
            </a:r>
            <a:br>
              <a:rPr lang="en-US" dirty="0"/>
            </a:br>
            <a:r>
              <a:rPr lang="en-US" dirty="0"/>
              <a:t>A VERTICAL PHOTO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E691683-9A9C-7348-8BA0-5BA84AFBFED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8458200"/>
            <a:ext cx="14630400" cy="685800"/>
          </a:xfr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C10BF7B-B737-374A-A34A-22C0D3B247B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5421" y="3470624"/>
            <a:ext cx="7644721" cy="1470343"/>
          </a:xfrm>
        </p:spPr>
        <p:txBody>
          <a:bodyPr wrap="square" anchor="ctr" anchorCtr="0">
            <a:noAutofit/>
          </a:bodyPr>
          <a:lstStyle>
            <a:lvl1pPr marL="15875" indent="0" algn="l">
              <a:lnSpc>
                <a:spcPts val="7800"/>
              </a:lnSpc>
              <a:tabLst/>
              <a:defRPr sz="8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9680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08" userDrawn="1">
          <p15:clr>
            <a:srgbClr val="FBAE40"/>
          </p15:clr>
        </p15:guide>
        <p15:guide id="2" pos="8640">
          <p15:clr>
            <a:srgbClr val="FBAE40"/>
          </p15:clr>
        </p15:guide>
        <p15:guide id="3" pos="57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ight Green Section no Image">
    <p:bg>
      <p:bgPr>
        <a:solidFill>
          <a:srgbClr val="82C56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55421" y="3470624"/>
            <a:ext cx="7644721" cy="1470343"/>
          </a:xfrm>
        </p:spPr>
        <p:txBody>
          <a:bodyPr wrap="square" anchor="ctr" anchorCtr="0">
            <a:noAutofit/>
          </a:bodyPr>
          <a:lstStyle>
            <a:lvl1pPr marL="15875" indent="0" algn="l">
              <a:lnSpc>
                <a:spcPts val="7800"/>
              </a:lnSpc>
              <a:tabLst/>
              <a:defRPr sz="8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B39FA5-3CA3-B048-B5D1-CC42207F62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 rot="5400000">
            <a:off x="6895629" y="7078504"/>
            <a:ext cx="14813269" cy="69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798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184">
          <p15:clr>
            <a:srgbClr val="FBAE40"/>
          </p15:clr>
        </p15:guide>
        <p15:guide id="2" pos="8640">
          <p15:clr>
            <a:srgbClr val="FBAE40"/>
          </p15:clr>
        </p15:guide>
        <p15:guide id="3" pos="576">
          <p15:clr>
            <a:srgbClr val="FBAE40"/>
          </p15:clr>
        </p15:guide>
        <p15:guide id="4" orient="horz" pos="57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86834"/>
            <a:ext cx="10121360" cy="85869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434167"/>
            <a:ext cx="12618720" cy="206210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0CE903-9A21-7546-870A-96A73A9DE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638" y="8475663"/>
            <a:ext cx="4937125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64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95" r:id="rId3"/>
    <p:sldLayoutId id="2147483673" r:id="rId4"/>
    <p:sldLayoutId id="2147483676" r:id="rId5"/>
    <p:sldLayoutId id="2147483662" r:id="rId6"/>
    <p:sldLayoutId id="2147483677" r:id="rId7"/>
    <p:sldLayoutId id="2147483674" r:id="rId8"/>
    <p:sldLayoutId id="2147483696" r:id="rId9"/>
    <p:sldLayoutId id="2147483687" r:id="rId10"/>
    <p:sldLayoutId id="2147483688" r:id="rId11"/>
    <p:sldLayoutId id="2147483693" r:id="rId12"/>
    <p:sldLayoutId id="2147483675" r:id="rId13"/>
    <p:sldLayoutId id="2147483697" r:id="rId14"/>
    <p:sldLayoutId id="2147483685" r:id="rId15"/>
    <p:sldLayoutId id="2147483686" r:id="rId16"/>
    <p:sldLayoutId id="2147483692" r:id="rId17"/>
    <p:sldLayoutId id="2147483679" r:id="rId18"/>
    <p:sldLayoutId id="2147483694" r:id="rId19"/>
    <p:sldLayoutId id="2147483691" r:id="rId20"/>
    <p:sldLayoutId id="2147483690" r:id="rId21"/>
    <p:sldLayoutId id="2147483681" r:id="rId22"/>
    <p:sldLayoutId id="2147483682" r:id="rId23"/>
    <p:sldLayoutId id="2147483683" r:id="rId24"/>
    <p:sldLayoutId id="2147483684" r:id="rId25"/>
  </p:sldLayoutIdLst>
  <p:hf hd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6200" b="1" kern="1200">
          <a:solidFill>
            <a:schemeClr val="tx1"/>
          </a:solidFill>
          <a:latin typeface="Assistant" pitchFamily="2" charset="-79"/>
          <a:ea typeface="+mj-ea"/>
          <a:cs typeface="Assistant" pitchFamily="2" charset="-79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System Font Regular"/>
        <a:buChar char="›"/>
        <a:defRPr sz="2800" kern="1200">
          <a:solidFill>
            <a:srgbClr val="4A4A4A"/>
          </a:solidFill>
          <a:latin typeface="Assistant" pitchFamily="2" charset="-79"/>
          <a:ea typeface="+mn-ea"/>
          <a:cs typeface="Assistant" pitchFamily="2" charset="-79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System Font Regular"/>
        <a:buChar char="›"/>
        <a:defRPr sz="2800" kern="1200">
          <a:solidFill>
            <a:srgbClr val="4A4A4A"/>
          </a:solidFill>
          <a:latin typeface="Assistant" pitchFamily="2" charset="-79"/>
          <a:ea typeface="+mn-ea"/>
          <a:cs typeface="Assistant" pitchFamily="2" charset="-79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System Font Regular"/>
        <a:buChar char="›"/>
        <a:defRPr sz="2400" kern="1200">
          <a:solidFill>
            <a:srgbClr val="4A4A4A"/>
          </a:solidFill>
          <a:latin typeface="Assistant" pitchFamily="2" charset="-79"/>
          <a:ea typeface="+mn-ea"/>
          <a:cs typeface="Assistant" pitchFamily="2" charset="-79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System Font Regular"/>
        <a:buChar char="›"/>
        <a:defRPr sz="2100" kern="1200">
          <a:solidFill>
            <a:srgbClr val="4A4A4A"/>
          </a:solidFill>
          <a:latin typeface="Assistant" pitchFamily="2" charset="-79"/>
          <a:ea typeface="+mn-ea"/>
          <a:cs typeface="Assistant" pitchFamily="2" charset="-79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System Font Regular"/>
        <a:buChar char="›"/>
        <a:defRPr sz="1900" kern="1200">
          <a:solidFill>
            <a:srgbClr val="4A4A4A"/>
          </a:solidFill>
          <a:latin typeface="Assistant" pitchFamily="2" charset="-79"/>
          <a:ea typeface="+mn-ea"/>
          <a:cs typeface="Assistant" pitchFamily="2" charset="-79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8060FBC-3AEB-4046-B3E6-084F7D5207A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F116A3-1695-5643-91ED-D9ABB3BB8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PLACEHOLDER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BED1-F91C-184C-97E5-227EF1FA96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August 28, 2020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4BC100-E7F6-BC41-8889-88EFA1E71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Placeholder 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2CC046D-D73D-C84C-B2EC-4A447CDF276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64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8AEF3A0-2B7E-8C42-B113-39F7AE026B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8B3C67-7493-534C-A993-BF59DDAB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</a:t>
            </a:r>
            <a:br>
              <a:rPr lang="en-US" dirty="0"/>
            </a:br>
            <a:r>
              <a:rPr lang="en-US" dirty="0"/>
              <a:t>slide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F775A-344A-E247-8DC6-9A00BB5B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 text</a:t>
            </a:r>
          </a:p>
          <a:p>
            <a:pPr lvl="1"/>
            <a:r>
              <a:rPr lang="en-US" dirty="0"/>
              <a:t>Placeholder text</a:t>
            </a:r>
          </a:p>
          <a:p>
            <a:r>
              <a:rPr lang="en-US" dirty="0"/>
              <a:t>Placeholder text</a:t>
            </a:r>
          </a:p>
          <a:p>
            <a:pPr lvl="1"/>
            <a:r>
              <a:rPr lang="en-US" dirty="0"/>
              <a:t>Placeholder text</a:t>
            </a:r>
          </a:p>
          <a:p>
            <a:pPr lvl="2"/>
            <a:r>
              <a:rPr lang="en-US" dirty="0"/>
              <a:t>Placeholder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20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C8689B-C06E-FE47-A112-CC8B29FE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</a:t>
            </a:r>
            <a:br>
              <a:rPr lang="en-US" dirty="0"/>
            </a:br>
            <a:r>
              <a:rPr lang="en-US" dirty="0"/>
              <a:t>slide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E9BAE-BA0C-D948-A08D-CD2D7FEE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 text</a:t>
            </a:r>
          </a:p>
          <a:p>
            <a:pPr lvl="1"/>
            <a:r>
              <a:rPr lang="en-US" dirty="0"/>
              <a:t>Placeholder text</a:t>
            </a:r>
          </a:p>
          <a:p>
            <a:r>
              <a:rPr lang="en-US" dirty="0"/>
              <a:t>Placeholder text</a:t>
            </a:r>
          </a:p>
          <a:p>
            <a:pPr lvl="1"/>
            <a:r>
              <a:rPr lang="en-US" dirty="0"/>
              <a:t>Placeholder text</a:t>
            </a:r>
          </a:p>
          <a:p>
            <a:pPr lvl="2"/>
            <a:r>
              <a:rPr lang="en-US" dirty="0"/>
              <a:t>Placeholder text</a:t>
            </a:r>
          </a:p>
          <a:p>
            <a:pPr lvl="1"/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2DDE292-4BB4-8C4E-A328-0B8B9784DE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8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BA1F-6017-314C-8B0C-E9C2CD14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slide title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73DF33-976D-6F41-B689-0D282F7413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353804-E7C0-A849-8055-FF7296CC725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34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C711FB-D79E-FD4B-AE98-6E8AF2B596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E36E3-3C4D-5B4B-B163-F92A8104AF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8BA1F-6017-314C-8B0C-E9C2CD142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Placeholder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19125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6AF3-E659-664A-8070-ACD881E4E1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Placeholder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79533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7EA2C8-AC69-3C4E-A5CB-0317CB19F69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8B3C67-7493-534C-A993-BF59DDAB6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</a:t>
            </a:r>
            <a:br>
              <a:rPr lang="en-US" dirty="0"/>
            </a:br>
            <a:r>
              <a:rPr lang="en-US" dirty="0"/>
              <a:t>slide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DF775A-344A-E247-8DC6-9A00BB5B0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 text</a:t>
            </a:r>
          </a:p>
          <a:p>
            <a:pPr lvl="1"/>
            <a:r>
              <a:rPr lang="en-US" dirty="0"/>
              <a:t>Placeholder text</a:t>
            </a:r>
          </a:p>
          <a:p>
            <a:r>
              <a:rPr lang="en-US" dirty="0"/>
              <a:t>Placeholder text</a:t>
            </a:r>
          </a:p>
          <a:p>
            <a:pPr lvl="1"/>
            <a:r>
              <a:rPr lang="en-US" dirty="0"/>
              <a:t>Placeholder text</a:t>
            </a:r>
          </a:p>
          <a:p>
            <a:pPr lvl="2"/>
            <a:r>
              <a:rPr lang="en-US" dirty="0"/>
              <a:t>Placeholder text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26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C8689B-C06E-FE47-A112-CC8B29FE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</a:t>
            </a:r>
            <a:br>
              <a:rPr lang="en-US" dirty="0"/>
            </a:br>
            <a:r>
              <a:rPr lang="en-US" dirty="0"/>
              <a:t>slide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E9BAE-BA0C-D948-A08D-CD2D7FEEE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 text</a:t>
            </a:r>
          </a:p>
          <a:p>
            <a:pPr lvl="1"/>
            <a:r>
              <a:rPr lang="en-US" dirty="0"/>
              <a:t>Placeholder text</a:t>
            </a:r>
          </a:p>
          <a:p>
            <a:r>
              <a:rPr lang="en-US" dirty="0"/>
              <a:t>Placeholder text</a:t>
            </a:r>
          </a:p>
          <a:p>
            <a:pPr lvl="1"/>
            <a:r>
              <a:rPr lang="en-US" dirty="0"/>
              <a:t>Placeholder text</a:t>
            </a:r>
          </a:p>
          <a:p>
            <a:pPr lvl="2"/>
            <a:r>
              <a:rPr lang="en-US" dirty="0"/>
              <a:t>Placeholder text</a:t>
            </a:r>
          </a:p>
          <a:p>
            <a:pPr lvl="1"/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B9BD5E-F345-774E-90A8-732A43264B2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9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BA1F-6017-314C-8B0C-E9C2CD14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slide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28111-DD92-A448-8443-C27302F6B94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4EAF55-FE2A-1447-A5ED-B3323D62C9E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50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757E12D-0B77-0E4B-85AF-6FB1DF9F79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E089B-4FED-6147-91F8-47D2FBE7B4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610335-BCAC-3347-83CB-6B3F9DDD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</a:t>
            </a:r>
            <a:br>
              <a:rPr lang="en-US" dirty="0"/>
            </a:br>
            <a:r>
              <a:rPr lang="en-US" dirty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774F7-4CB7-164E-8080-FA1A9FD78C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Placeholder body copy</a:t>
            </a:r>
          </a:p>
        </p:txBody>
      </p:sp>
    </p:spTree>
    <p:extLst>
      <p:ext uri="{BB962C8B-B14F-4D97-AF65-F5344CB8AC3E}">
        <p14:creationId xmlns:p14="http://schemas.microsoft.com/office/powerpoint/2010/main" val="27650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EDF1982-A16C-F94D-9799-6A52C492DA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86D19-8350-E943-B4D3-9F14670D82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610335-BCAC-3347-83CB-6B3F9DDD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</a:t>
            </a:r>
            <a:br>
              <a:rPr lang="en-US" dirty="0"/>
            </a:br>
            <a:r>
              <a:rPr lang="en-US" dirty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774F7-4CB7-164E-8080-FA1A9FD78C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Placeholder body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81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7FE9F8F-1EC1-614B-A6C7-9E0D112D6F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E52C71AA-DB8E-5A4E-835F-1C1969AE7FA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F116A3-1695-5643-91ED-D9ABB3BB8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PLACEHOLDER SUBTITLE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2BBED1-F91C-184C-97E5-227EF1FA9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August 28, 2020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4BC100-E7F6-BC41-8889-88EFA1E715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Placeholder </a:t>
            </a:r>
            <a:br>
              <a:rPr lang="en-US" dirty="0"/>
            </a:br>
            <a:r>
              <a:rPr lang="en-US" dirty="0"/>
              <a:t>presentation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2978568-F104-2442-83FD-BE0CF80BC8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68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F7D7F20-DE67-5840-A939-23FC79212E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00BBB6-A847-C848-BA5F-45F8ADCF75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610335-BCAC-3347-83CB-6B3F9DDD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</a:t>
            </a:r>
            <a:br>
              <a:rPr lang="en-US" dirty="0"/>
            </a:br>
            <a:r>
              <a:rPr lang="en-US" dirty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774F7-4CB7-164E-8080-FA1A9FD78C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Placeholder body copy</a:t>
            </a:r>
          </a:p>
        </p:txBody>
      </p:sp>
    </p:spTree>
    <p:extLst>
      <p:ext uri="{BB962C8B-B14F-4D97-AF65-F5344CB8AC3E}">
        <p14:creationId xmlns:p14="http://schemas.microsoft.com/office/powerpoint/2010/main" val="2471514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45419BC-00A9-8D42-A199-0E19738101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FD375-FA71-364D-8EA8-54B0FE35A3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A610335-BCAC-3347-83CB-6B3F9DDD1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</a:t>
            </a:r>
            <a:br>
              <a:rPr lang="en-US" dirty="0"/>
            </a:br>
            <a:r>
              <a:rPr lang="en-US" dirty="0"/>
              <a:t>slide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9774F7-4CB7-164E-8080-FA1A9FD78C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Placeholder body copy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840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84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3613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2674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CA7D5A-21F4-1240-A5D7-C084463342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7F880-22A0-5142-A796-8E41DE6FC2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072F-101B-C241-9096-30C4E6F22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Placeholder section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A559A33-A941-5D49-8B8E-C74AEC633E4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051C30-FB3C-294C-B47C-CD4C5D11AF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26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072F-101B-C241-9096-30C4E6F22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Placeholder 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95146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1A091A-371B-9344-98B8-8B4A93383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231" y="807676"/>
            <a:ext cx="13308681" cy="1518429"/>
          </a:xfrm>
        </p:spPr>
        <p:txBody>
          <a:bodyPr/>
          <a:lstStyle/>
          <a:p>
            <a:r>
              <a:rPr lang="en-US" sz="6000" dirty="0"/>
              <a:t>Capital Campaign Status &amp; Projections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E89AF-315D-C2D1-4B86-8AF000DF1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05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8FA3-62CB-A647-A3AC-379F01B52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</a:t>
            </a:r>
            <a:br>
              <a:rPr lang="en-US" dirty="0"/>
            </a:br>
            <a:r>
              <a:rPr lang="en-US" dirty="0"/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109D8-5F82-A445-A6A9-142697DFA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Placeholder text</a:t>
            </a:r>
          </a:p>
          <a:p>
            <a:pPr lvl="1"/>
            <a:r>
              <a:rPr lang="en-US" dirty="0"/>
              <a:t>Placeholder text</a:t>
            </a:r>
          </a:p>
          <a:p>
            <a:r>
              <a:rPr lang="en-US" dirty="0"/>
              <a:t>Placeholder text</a:t>
            </a:r>
          </a:p>
          <a:p>
            <a:pPr lvl="1"/>
            <a:r>
              <a:rPr lang="en-US" dirty="0"/>
              <a:t>Placeholder text</a:t>
            </a:r>
          </a:p>
          <a:p>
            <a:pPr lvl="2"/>
            <a:r>
              <a:rPr lang="en-US" dirty="0"/>
              <a:t>Placeholder text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1BFC0-B75F-D04E-BDA0-6B0F8458DE8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4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8BA1F-6017-314C-8B0C-E9C2CD142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Placeholder slide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2D50B-64A9-B648-81C8-53889D35DD0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FC087-21B9-8D4F-A52E-8C2F86801CC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00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57C394E-3E11-4C4C-B755-BF47366EC20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3D161F-7BB7-B44E-9B6C-76C27C24B9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A8BA1F-6017-314C-8B0C-E9C2CD1426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Placeholder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645320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6F4E-902F-3445-B914-8EC03FDE8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Placeholder</a:t>
            </a:r>
            <a:br>
              <a:rPr lang="en-US" dirty="0"/>
            </a:b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69095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pital Area Food Bank">
      <a:dk1>
        <a:srgbClr val="4A4A4A"/>
      </a:dk1>
      <a:lt1>
        <a:sysClr val="window" lastClr="FFFFFF"/>
      </a:lt1>
      <a:dk2>
        <a:srgbClr val="004B26"/>
      </a:dk2>
      <a:lt2>
        <a:srgbClr val="F0F0E2"/>
      </a:lt2>
      <a:accent1>
        <a:srgbClr val="82C56A"/>
      </a:accent1>
      <a:accent2>
        <a:srgbClr val="4E8227"/>
      </a:accent2>
      <a:accent3>
        <a:srgbClr val="DC7A00"/>
      </a:accent3>
      <a:accent4>
        <a:srgbClr val="F6CF3E"/>
      </a:accent4>
      <a:accent5>
        <a:srgbClr val="F57B66"/>
      </a:accent5>
      <a:accent6>
        <a:srgbClr val="004B26"/>
      </a:accent6>
      <a:hlink>
        <a:srgbClr val="0563C1"/>
      </a:hlink>
      <a:folHlink>
        <a:srgbClr val="954F72"/>
      </a:folHlink>
    </a:clrScheme>
    <a:fontScheme name="Capital Area Food Bank">
      <a:majorFont>
        <a:latin typeface="Assistant ExtraBold"/>
        <a:ea typeface=""/>
        <a:cs typeface=""/>
      </a:majorFont>
      <a:minorFont>
        <a:latin typeface="Assistan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</TotalTime>
  <Words>154</Words>
  <Application>Microsoft Office PowerPoint</Application>
  <PresentationFormat>Custom</PresentationFormat>
  <Paragraphs>54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Assistant</vt:lpstr>
      <vt:lpstr>Calibri</vt:lpstr>
      <vt:lpstr>System Font Regular</vt:lpstr>
      <vt:lpstr>Office Theme</vt:lpstr>
      <vt:lpstr>Placeholder  presentation title</vt:lpstr>
      <vt:lpstr>Placeholder  presentation title</vt:lpstr>
      <vt:lpstr>Placeholder section title</vt:lpstr>
      <vt:lpstr>Placeholder section title</vt:lpstr>
      <vt:lpstr>Capital Campaign Status &amp; Projections</vt:lpstr>
      <vt:lpstr>Placeholder slide title</vt:lpstr>
      <vt:lpstr>Placeholder slide title </vt:lpstr>
      <vt:lpstr>Placeholder section title</vt:lpstr>
      <vt:lpstr>Placeholder section title</vt:lpstr>
      <vt:lpstr>Placeholder slide title</vt:lpstr>
      <vt:lpstr>Placeholder  slide title</vt:lpstr>
      <vt:lpstr>Placeholder slide title </vt:lpstr>
      <vt:lpstr>Placeholder section title</vt:lpstr>
      <vt:lpstr>Placeholder section title</vt:lpstr>
      <vt:lpstr>Placeholder slide title</vt:lpstr>
      <vt:lpstr>Placeholder  slide title</vt:lpstr>
      <vt:lpstr>Placeholder slide title </vt:lpstr>
      <vt:lpstr>Placeholder slide title</vt:lpstr>
      <vt:lpstr>Placeholder slide title</vt:lpstr>
      <vt:lpstr>Placeholder slide title</vt:lpstr>
      <vt:lpstr>Placeholder slide title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Perlozzo, Carey</dc:creator>
  <cp:lastModifiedBy>Sabrina Tadele</cp:lastModifiedBy>
  <cp:revision>39</cp:revision>
  <dcterms:created xsi:type="dcterms:W3CDTF">2020-08-28T13:30:00Z</dcterms:created>
  <dcterms:modified xsi:type="dcterms:W3CDTF">2024-01-13T01:04:55Z</dcterms:modified>
</cp:coreProperties>
</file>