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media/image2.svg" ContentType="image/svg+xml"/>
  <Override PartName="/ppt/media/image4.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32918400" cy="43891200"/>
  <p:notesSz cx="6858000" cy="9144000"/>
  <p:embeddedFontLst>
    <p:embeddedFont>
      <p:font typeface="Open Sans" panose="020B0606030504020204" pitchFamily="34" charset="0"/>
      <p:regular r:id="rId3"/>
    </p:embeddedFont>
    <p:embeddedFont>
      <p:font typeface="Open Sans Bold" panose="020B0806030504020204" charset="0"/>
      <p:regular r:id="rId4"/>
    </p:embeddedFont>
    <p:embeddedFont>
      <p:font typeface="Open Sans Bold Bold" panose="020B0604020202020204" charset="0"/>
      <p:regular r:id="rId5"/>
    </p:embeddedFont>
    <p:embeddedFont>
      <p:font typeface="Open Sauce" panose="020B0604020202020204" charset="0"/>
      <p:regular r:id="rId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25" d="100"/>
          <a:sy n="25" d="100"/>
        </p:scale>
        <p:origin x="80"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font" Target="fonts/font1.fntdata"/><Relationship Id="rId4" Type="http://schemas.openxmlformats.org/officeDocument/2006/relationships/font" Target="fonts/font2.fntdata"/><Relationship Id="rId5" Type="http://schemas.openxmlformats.org/officeDocument/2006/relationships/font" Target="fonts/font3.fntdata"/><Relationship Id="rId6" Type="http://schemas.openxmlformats.org/officeDocument/2006/relationships/font" Target="fonts/font4.fntdata"/><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rdiasahil24@gmail.com" userId="5d09b2e84b841c07" providerId="LiveId" clId="{604A80E7-9232-46A2-A524-CA1786C6E4C1}"/>
    <pc:docChg chg="undo custSel modSld">
      <pc:chgData name="chordiasahil24@gmail.com" userId="5d09b2e84b841c07" providerId="LiveId" clId="{604A80E7-9232-46A2-A524-CA1786C6E4C1}" dt="2024-02-17T11:59:47.185" v="75" actId="20577"/>
      <pc:docMkLst>
        <pc:docMk/>
      </pc:docMkLst>
      <pc:sldChg chg="addSp delSp modSp mod">
        <pc:chgData name="chordiasahil24@gmail.com" userId="5d09b2e84b841c07" providerId="LiveId" clId="{604A80E7-9232-46A2-A524-CA1786C6E4C1}" dt="2024-02-17T11:59:47.185" v="75" actId="20577"/>
        <pc:sldMkLst>
          <pc:docMk/>
          <pc:sldMk cId="0" sldId="256"/>
        </pc:sldMkLst>
        <pc:spChg chg="mod">
          <ac:chgData name="chordiasahil24@gmail.com" userId="5d09b2e84b841c07" providerId="LiveId" clId="{604A80E7-9232-46A2-A524-CA1786C6E4C1}" dt="2024-02-16T05:55:54.531" v="10" actId="962"/>
          <ac:spMkLst>
            <pc:docMk/>
            <pc:sldMk cId="0" sldId="256"/>
            <ac:spMk id="3" creationId="{00000000-0000-0000-0000-000000000000}"/>
          </ac:spMkLst>
        </pc:spChg>
        <pc:spChg chg="mod modVis">
          <ac:chgData name="chordiasahil24@gmail.com" userId="5d09b2e84b841c07" providerId="LiveId" clId="{604A80E7-9232-46A2-A524-CA1786C6E4C1}" dt="2024-02-16T05:55:44.555" v="9" actId="962"/>
          <ac:spMkLst>
            <pc:docMk/>
            <pc:sldMk cId="0" sldId="256"/>
            <ac:spMk id="5" creationId="{00000000-0000-0000-0000-000000000000}"/>
          </ac:spMkLst>
        </pc:spChg>
        <pc:spChg chg="mod">
          <ac:chgData name="chordiasahil24@gmail.com" userId="5d09b2e84b841c07" providerId="LiveId" clId="{604A80E7-9232-46A2-A524-CA1786C6E4C1}" dt="2024-02-17T11:59:47.185" v="75" actId="20577"/>
          <ac:spMkLst>
            <pc:docMk/>
            <pc:sldMk cId="0" sldId="256"/>
            <ac:spMk id="12" creationId="{00000000-0000-0000-0000-000000000000}"/>
          </ac:spMkLst>
        </pc:spChg>
        <pc:spChg chg="del mod">
          <ac:chgData name="chordiasahil24@gmail.com" userId="5d09b2e84b841c07" providerId="LiveId" clId="{604A80E7-9232-46A2-A524-CA1786C6E4C1}" dt="2024-02-16T05:55:01.622" v="2" actId="478"/>
          <ac:spMkLst>
            <pc:docMk/>
            <pc:sldMk cId="0" sldId="256"/>
            <ac:spMk id="16" creationId="{00000000-0000-0000-0000-000000000000}"/>
          </ac:spMkLst>
        </pc:spChg>
        <pc:spChg chg="add del mod">
          <ac:chgData name="chordiasahil24@gmail.com" userId="5d09b2e84b841c07" providerId="LiveId" clId="{604A80E7-9232-46A2-A524-CA1786C6E4C1}" dt="2024-02-16T06:55:29.997" v="32"/>
          <ac:spMkLst>
            <pc:docMk/>
            <pc:sldMk cId="0" sldId="256"/>
            <ac:spMk id="16" creationId="{45B0E5C7-9B54-1E62-C71F-7B7D49C24330}"/>
          </ac:spMkLst>
        </pc:spChg>
        <pc:spChg chg="mod">
          <ac:chgData name="chordiasahil24@gmail.com" userId="5d09b2e84b841c07" providerId="LiveId" clId="{604A80E7-9232-46A2-A524-CA1786C6E4C1}" dt="2024-02-17T11:53:43.868" v="69" actId="962"/>
          <ac:spMkLst>
            <pc:docMk/>
            <pc:sldMk cId="0" sldId="256"/>
            <ac:spMk id="18" creationId="{00000000-0000-0000-0000-000000000000}"/>
          </ac:spMkLst>
        </pc:spChg>
        <pc:spChg chg="mod">
          <ac:chgData name="chordiasahil24@gmail.com" userId="5d09b2e84b841c07" providerId="LiveId" clId="{604A80E7-9232-46A2-A524-CA1786C6E4C1}" dt="2024-02-17T11:59:41.034" v="71" actId="20577"/>
          <ac:spMkLst>
            <pc:docMk/>
            <pc:sldMk cId="0" sldId="256"/>
            <ac:spMk id="20" creationId="{00000000-0000-0000-0000-000000000000}"/>
          </ac:spMkLst>
        </pc:spChg>
        <pc:spChg chg="del">
          <ac:chgData name="chordiasahil24@gmail.com" userId="5d09b2e84b841c07" providerId="LiveId" clId="{604A80E7-9232-46A2-A524-CA1786C6E4C1}" dt="2024-02-16T05:54:54.009" v="0" actId="478"/>
          <ac:spMkLst>
            <pc:docMk/>
            <pc:sldMk cId="0" sldId="256"/>
            <ac:spMk id="22" creationId="{00000000-0000-0000-0000-000000000000}"/>
          </ac:spMkLst>
        </pc:spChg>
        <pc:spChg chg="add mod">
          <ac:chgData name="chordiasahil24@gmail.com" userId="5d09b2e84b841c07" providerId="LiveId" clId="{604A80E7-9232-46A2-A524-CA1786C6E4C1}" dt="2024-02-16T06:58:08.406" v="64" actId="962"/>
          <ac:spMkLst>
            <pc:docMk/>
            <pc:sldMk cId="0" sldId="256"/>
            <ac:spMk id="24" creationId="{B484A4E0-A837-632F-BFEF-84A06B665F7D}"/>
          </ac:spMkLst>
        </pc:spChg>
        <pc:spChg chg="add mod">
          <ac:chgData name="chordiasahil24@gmail.com" userId="5d09b2e84b841c07" providerId="LiveId" clId="{604A80E7-9232-46A2-A524-CA1786C6E4C1}" dt="2024-02-16T06:58:15.184" v="66" actId="962"/>
          <ac:spMkLst>
            <pc:docMk/>
            <pc:sldMk cId="0" sldId="256"/>
            <ac:spMk id="25" creationId="{7F719D8E-46D9-E87E-338C-9727627987B2}"/>
          </ac:spMkLst>
        </pc:spChg>
        <pc:grpChg chg="mod modVis">
          <ac:chgData name="chordiasahil24@gmail.com" userId="5d09b2e84b841c07" providerId="LiveId" clId="{604A80E7-9232-46A2-A524-CA1786C6E4C1}" dt="2024-02-16T05:55:29.085" v="4" actId="14429"/>
          <ac:grpSpMkLst>
            <pc:docMk/>
            <pc:sldMk cId="0" sldId="256"/>
            <ac:grpSpMk id="4" creationId="{00000000-0000-0000-0000-000000000000}"/>
          </ac:grpSpMkLst>
        </pc:grpChg>
        <pc:picChg chg="add del mod">
          <ac:chgData name="chordiasahil24@gmail.com" userId="5d09b2e84b841c07" providerId="LiveId" clId="{604A80E7-9232-46A2-A524-CA1786C6E4C1}" dt="2024-02-16T06:55:19.854" v="28" actId="478"/>
          <ac:picMkLst>
            <pc:docMk/>
            <pc:sldMk cId="0" sldId="256"/>
            <ac:picMk id="22" creationId="{495BF8CF-5EE4-FDED-5090-A5D4AC1F082C}"/>
          </ac:picMkLst>
        </pc:picChg>
        <pc:picChg chg="add del mod">
          <ac:chgData name="chordiasahil24@gmail.com" userId="5d09b2e84b841c07" providerId="LiveId" clId="{604A80E7-9232-46A2-A524-CA1786C6E4C1}" dt="2024-02-16T06:55:18.182" v="27" actId="478"/>
          <ac:picMkLst>
            <pc:docMk/>
            <pc:sldMk cId="0" sldId="256"/>
            <ac:picMk id="23" creationId="{B8489C31-7DE4-FDC1-166D-61B51E9DEC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7D2"/>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470144" y="10626848"/>
            <a:ext cx="13741103" cy="8849262"/>
            <a:chOff x="0" y="0"/>
            <a:chExt cx="2509557" cy="1616153"/>
          </a:xfrm>
        </p:grpSpPr>
        <p:sp>
          <p:nvSpPr>
            <p:cNvPr id="3" name="image2"/>
            <p:cNvSpPr/>
            <p:nvPr/>
          </p:nvSpPr>
          <p:spPr>
            <a:xfrm>
              <a:off x="0" y="0"/>
              <a:ext cx="2510446" cy="1619201"/>
            </a:xfrm>
            <a:custGeom>
              <a:avLst/>
              <a:gdLst/>
              <a:ahLst/>
              <a:cxnLst/>
              <a:rect l="l" t="t" r="r" b="b"/>
              <a:pathLst>
                <a:path w="2510446" h="1619201">
                  <a:moveTo>
                    <a:pt x="2448216" y="1614375"/>
                  </a:moveTo>
                  <a:cubicBezTo>
                    <a:pt x="2455455" y="1612343"/>
                    <a:pt x="2462948" y="1609295"/>
                    <a:pt x="2469552" y="1605104"/>
                  </a:cubicBezTo>
                  <a:cubicBezTo>
                    <a:pt x="2462567" y="1609422"/>
                    <a:pt x="2455074" y="1612597"/>
                    <a:pt x="2448216" y="1614375"/>
                  </a:cubicBezTo>
                  <a:close/>
                  <a:moveTo>
                    <a:pt x="2509557" y="1520395"/>
                  </a:moveTo>
                  <a:cubicBezTo>
                    <a:pt x="2509303" y="1531825"/>
                    <a:pt x="2508922" y="1532206"/>
                    <a:pt x="2508541" y="1532206"/>
                  </a:cubicBezTo>
                  <a:cubicBezTo>
                    <a:pt x="2508287" y="1532206"/>
                    <a:pt x="2508160" y="1532079"/>
                    <a:pt x="2507906" y="1533095"/>
                  </a:cubicBezTo>
                  <a:cubicBezTo>
                    <a:pt x="2507652" y="1534365"/>
                    <a:pt x="2507779" y="1535508"/>
                    <a:pt x="2507144" y="1543382"/>
                  </a:cubicBezTo>
                  <a:cubicBezTo>
                    <a:pt x="2507271" y="1549732"/>
                    <a:pt x="2505747" y="1561035"/>
                    <a:pt x="2499651" y="1572973"/>
                  </a:cubicBezTo>
                  <a:cubicBezTo>
                    <a:pt x="2493682" y="1584911"/>
                    <a:pt x="2483014" y="1597103"/>
                    <a:pt x="2469552" y="1605104"/>
                  </a:cubicBezTo>
                  <a:cubicBezTo>
                    <a:pt x="2484538" y="1596214"/>
                    <a:pt x="2496095" y="1580720"/>
                    <a:pt x="2501048" y="1567766"/>
                  </a:cubicBezTo>
                  <a:cubicBezTo>
                    <a:pt x="2506128" y="1554685"/>
                    <a:pt x="2506001" y="1545287"/>
                    <a:pt x="2505366" y="1546430"/>
                  </a:cubicBezTo>
                  <a:cubicBezTo>
                    <a:pt x="2504096" y="1556844"/>
                    <a:pt x="2501556" y="1562305"/>
                    <a:pt x="2500413" y="1565480"/>
                  </a:cubicBezTo>
                  <a:cubicBezTo>
                    <a:pt x="2499143" y="1568655"/>
                    <a:pt x="2498254" y="1569544"/>
                    <a:pt x="2497619" y="1570687"/>
                  </a:cubicBezTo>
                  <a:cubicBezTo>
                    <a:pt x="2496857" y="1571957"/>
                    <a:pt x="2496222" y="1572973"/>
                    <a:pt x="2494571" y="1575767"/>
                  </a:cubicBezTo>
                  <a:cubicBezTo>
                    <a:pt x="2494317" y="1576275"/>
                    <a:pt x="2493936" y="1576910"/>
                    <a:pt x="2493555" y="1577418"/>
                  </a:cubicBezTo>
                  <a:cubicBezTo>
                    <a:pt x="2493555" y="1577418"/>
                    <a:pt x="2492285" y="1582244"/>
                    <a:pt x="2482379" y="1591896"/>
                  </a:cubicBezTo>
                  <a:lnTo>
                    <a:pt x="2481236" y="1595071"/>
                  </a:lnTo>
                  <a:cubicBezTo>
                    <a:pt x="2476791" y="1599516"/>
                    <a:pt x="2469806" y="1604342"/>
                    <a:pt x="2462313" y="1608025"/>
                  </a:cubicBezTo>
                  <a:cubicBezTo>
                    <a:pt x="2443517" y="1619201"/>
                    <a:pt x="2427515" y="1615391"/>
                    <a:pt x="2427515" y="1615391"/>
                  </a:cubicBezTo>
                  <a:lnTo>
                    <a:pt x="2401734" y="1611962"/>
                  </a:lnTo>
                  <a:lnTo>
                    <a:pt x="2394876" y="1612343"/>
                  </a:lnTo>
                  <a:lnTo>
                    <a:pt x="2348013" y="1609168"/>
                  </a:lnTo>
                  <a:cubicBezTo>
                    <a:pt x="2142872" y="1610692"/>
                    <a:pt x="1844363" y="1608660"/>
                    <a:pt x="1650650" y="1608279"/>
                  </a:cubicBezTo>
                  <a:cubicBezTo>
                    <a:pt x="1565816" y="1608406"/>
                    <a:pt x="1344429" y="1607898"/>
                    <a:pt x="1226478" y="1609168"/>
                  </a:cubicBezTo>
                  <a:lnTo>
                    <a:pt x="1231922" y="1608025"/>
                  </a:lnTo>
                  <a:cubicBezTo>
                    <a:pt x="1090833" y="1608279"/>
                    <a:pt x="896666" y="1610057"/>
                    <a:pt x="811378" y="1610438"/>
                  </a:cubicBezTo>
                  <a:lnTo>
                    <a:pt x="813647" y="1609930"/>
                  </a:lnTo>
                  <a:cubicBezTo>
                    <a:pt x="756939" y="1610057"/>
                    <a:pt x="608138" y="1611200"/>
                    <a:pt x="626285" y="1613359"/>
                  </a:cubicBezTo>
                  <a:cubicBezTo>
                    <a:pt x="489279" y="1612724"/>
                    <a:pt x="513323" y="1610692"/>
                    <a:pt x="339571" y="1611835"/>
                  </a:cubicBezTo>
                  <a:lnTo>
                    <a:pt x="366337" y="1612089"/>
                  </a:lnTo>
                  <a:cubicBezTo>
                    <a:pt x="316434" y="1612089"/>
                    <a:pt x="218444" y="1612216"/>
                    <a:pt x="170688" y="1612216"/>
                  </a:cubicBezTo>
                  <a:cubicBezTo>
                    <a:pt x="153670" y="1612216"/>
                    <a:pt x="135001" y="1612089"/>
                    <a:pt x="115570" y="1612089"/>
                  </a:cubicBezTo>
                  <a:cubicBezTo>
                    <a:pt x="105791" y="1612089"/>
                    <a:pt x="95885" y="1612089"/>
                    <a:pt x="85852" y="1611962"/>
                  </a:cubicBezTo>
                  <a:cubicBezTo>
                    <a:pt x="80645" y="1611835"/>
                    <a:pt x="76708" y="1612089"/>
                    <a:pt x="68453" y="1611581"/>
                  </a:cubicBezTo>
                  <a:cubicBezTo>
                    <a:pt x="61087" y="1610692"/>
                    <a:pt x="53975" y="1608914"/>
                    <a:pt x="47117" y="1606120"/>
                  </a:cubicBezTo>
                  <a:cubicBezTo>
                    <a:pt x="19558" y="1594944"/>
                    <a:pt x="1143" y="1566369"/>
                    <a:pt x="1270" y="1538302"/>
                  </a:cubicBezTo>
                  <a:cubicBezTo>
                    <a:pt x="1270" y="1518871"/>
                    <a:pt x="1270" y="1500456"/>
                    <a:pt x="1397" y="1483819"/>
                  </a:cubicBezTo>
                  <a:cubicBezTo>
                    <a:pt x="1270" y="1450799"/>
                    <a:pt x="1270" y="1424891"/>
                    <a:pt x="1270" y="1401451"/>
                  </a:cubicBezTo>
                  <a:lnTo>
                    <a:pt x="1651" y="1410525"/>
                  </a:lnTo>
                  <a:cubicBezTo>
                    <a:pt x="508" y="1319260"/>
                    <a:pt x="1778" y="1203105"/>
                    <a:pt x="0" y="1110026"/>
                  </a:cubicBezTo>
                  <a:cubicBezTo>
                    <a:pt x="1016" y="936830"/>
                    <a:pt x="2413" y="190118"/>
                    <a:pt x="1270" y="85090"/>
                  </a:cubicBezTo>
                  <a:cubicBezTo>
                    <a:pt x="1270" y="82423"/>
                    <a:pt x="1270" y="79756"/>
                    <a:pt x="1270" y="77470"/>
                  </a:cubicBezTo>
                  <a:cubicBezTo>
                    <a:pt x="1397" y="74168"/>
                    <a:pt x="1397" y="70993"/>
                    <a:pt x="1905" y="68199"/>
                  </a:cubicBezTo>
                  <a:cubicBezTo>
                    <a:pt x="2667" y="62357"/>
                    <a:pt x="3937" y="57404"/>
                    <a:pt x="5461" y="53340"/>
                  </a:cubicBezTo>
                  <a:cubicBezTo>
                    <a:pt x="8255" y="44958"/>
                    <a:pt x="11684" y="39878"/>
                    <a:pt x="13843" y="36322"/>
                  </a:cubicBezTo>
                  <a:cubicBezTo>
                    <a:pt x="18669" y="29210"/>
                    <a:pt x="19558" y="28448"/>
                    <a:pt x="20066" y="27559"/>
                  </a:cubicBezTo>
                  <a:cubicBezTo>
                    <a:pt x="20828" y="26670"/>
                    <a:pt x="21209" y="25527"/>
                    <a:pt x="27432" y="19939"/>
                  </a:cubicBezTo>
                  <a:cubicBezTo>
                    <a:pt x="30734" y="17399"/>
                    <a:pt x="35433" y="13462"/>
                    <a:pt x="43307" y="9779"/>
                  </a:cubicBezTo>
                  <a:cubicBezTo>
                    <a:pt x="50927" y="6096"/>
                    <a:pt x="62992" y="2159"/>
                    <a:pt x="77089" y="2286"/>
                  </a:cubicBezTo>
                  <a:cubicBezTo>
                    <a:pt x="88773" y="2286"/>
                    <a:pt x="93853" y="1397"/>
                    <a:pt x="78994" y="889"/>
                  </a:cubicBezTo>
                  <a:cubicBezTo>
                    <a:pt x="105918" y="1270"/>
                    <a:pt x="141478" y="889"/>
                    <a:pt x="167386" y="2159"/>
                  </a:cubicBezTo>
                  <a:cubicBezTo>
                    <a:pt x="681178" y="508"/>
                    <a:pt x="1865685" y="635"/>
                    <a:pt x="2359316" y="0"/>
                  </a:cubicBezTo>
                  <a:lnTo>
                    <a:pt x="2355125" y="254"/>
                  </a:lnTo>
                  <a:cubicBezTo>
                    <a:pt x="2368333" y="254"/>
                    <a:pt x="2386494" y="127"/>
                    <a:pt x="2408211" y="127"/>
                  </a:cubicBezTo>
                  <a:cubicBezTo>
                    <a:pt x="2413672" y="127"/>
                    <a:pt x="2419260" y="127"/>
                    <a:pt x="2425229" y="127"/>
                  </a:cubicBezTo>
                  <a:lnTo>
                    <a:pt x="2427515" y="127"/>
                  </a:lnTo>
                  <a:lnTo>
                    <a:pt x="2430944" y="254"/>
                  </a:lnTo>
                  <a:cubicBezTo>
                    <a:pt x="2433230" y="381"/>
                    <a:pt x="2435516" y="381"/>
                    <a:pt x="2437802" y="762"/>
                  </a:cubicBezTo>
                  <a:cubicBezTo>
                    <a:pt x="2442374" y="1270"/>
                    <a:pt x="2447073" y="2413"/>
                    <a:pt x="2451645" y="3810"/>
                  </a:cubicBezTo>
                  <a:cubicBezTo>
                    <a:pt x="2469933" y="9525"/>
                    <a:pt x="2487078" y="22860"/>
                    <a:pt x="2497111" y="41656"/>
                  </a:cubicBezTo>
                  <a:cubicBezTo>
                    <a:pt x="2502064" y="51054"/>
                    <a:pt x="2505366" y="61722"/>
                    <a:pt x="2506128" y="72771"/>
                  </a:cubicBezTo>
                  <a:cubicBezTo>
                    <a:pt x="2506509" y="79121"/>
                    <a:pt x="2506382" y="81915"/>
                    <a:pt x="2506382" y="85725"/>
                  </a:cubicBezTo>
                  <a:cubicBezTo>
                    <a:pt x="2506382" y="89408"/>
                    <a:pt x="2506382" y="93091"/>
                    <a:pt x="2506382" y="96901"/>
                  </a:cubicBezTo>
                  <a:cubicBezTo>
                    <a:pt x="2506382" y="111887"/>
                    <a:pt x="2506509" y="127254"/>
                    <a:pt x="2506509" y="143002"/>
                  </a:cubicBezTo>
                  <a:cubicBezTo>
                    <a:pt x="2506636" y="177673"/>
                    <a:pt x="2506763" y="244306"/>
                    <a:pt x="2506890" y="310940"/>
                  </a:cubicBezTo>
                  <a:cubicBezTo>
                    <a:pt x="2507144" y="577734"/>
                    <a:pt x="2507525" y="844269"/>
                    <a:pt x="2507652" y="951868"/>
                  </a:cubicBezTo>
                  <a:lnTo>
                    <a:pt x="2508922" y="995167"/>
                  </a:lnTo>
                  <a:cubicBezTo>
                    <a:pt x="2507906" y="1040280"/>
                    <a:pt x="2508668" y="1082542"/>
                    <a:pt x="2507906" y="1144509"/>
                  </a:cubicBezTo>
                  <a:cubicBezTo>
                    <a:pt x="2508033" y="1176918"/>
                    <a:pt x="2509049" y="1163436"/>
                    <a:pt x="2509303" y="1148139"/>
                  </a:cubicBezTo>
                  <a:cubicBezTo>
                    <a:pt x="2508541" y="1202068"/>
                    <a:pt x="2509557" y="1260664"/>
                    <a:pt x="2508795" y="1290481"/>
                  </a:cubicBezTo>
                  <a:lnTo>
                    <a:pt x="2508414" y="1281406"/>
                  </a:lnTo>
                  <a:cubicBezTo>
                    <a:pt x="2507144" y="1365671"/>
                    <a:pt x="2510446" y="1414674"/>
                    <a:pt x="2509049" y="1464642"/>
                  </a:cubicBezTo>
                  <a:lnTo>
                    <a:pt x="2508795" y="1464261"/>
                  </a:lnTo>
                  <a:cubicBezTo>
                    <a:pt x="2507906" y="1482930"/>
                    <a:pt x="2509176" y="1504139"/>
                    <a:pt x="2509557" y="1520395"/>
                  </a:cubicBezTo>
                  <a:close/>
                  <a:moveTo>
                    <a:pt x="2467139" y="1604723"/>
                  </a:moveTo>
                  <a:cubicBezTo>
                    <a:pt x="2466504" y="1605104"/>
                    <a:pt x="2465996" y="1605485"/>
                    <a:pt x="2465488" y="1605866"/>
                  </a:cubicBezTo>
                  <a:cubicBezTo>
                    <a:pt x="2465996" y="1605612"/>
                    <a:pt x="2466504" y="1605485"/>
                    <a:pt x="2467012" y="1605104"/>
                  </a:cubicBezTo>
                  <a:cubicBezTo>
                    <a:pt x="2467012" y="1605104"/>
                    <a:pt x="2467139" y="1604850"/>
                    <a:pt x="2467139" y="1604723"/>
                  </a:cubicBezTo>
                  <a:close/>
                </a:path>
              </a:pathLst>
            </a:custGeom>
            <a:solidFill>
              <a:srgbClr val="FFF4B0"/>
            </a:solidFill>
          </p:spPr>
          <p:txBody>
            <a:bodyPr/>
            <a:lstStyle/>
            <a:p>
              <a:endParaRPr lang="en-IN" dirty="0"/>
            </a:p>
          </p:txBody>
        </p:sp>
      </p:grpSp>
      <p:grpSp>
        <p:nvGrpSpPr>
          <p:cNvPr id="4" name="Group 4"/>
          <p:cNvGrpSpPr/>
          <p:nvPr/>
        </p:nvGrpSpPr>
        <p:grpSpPr>
          <a:xfrm rot="-10800000">
            <a:off x="2465276" y="19987092"/>
            <a:ext cx="13745971" cy="16815137"/>
            <a:chOff x="0" y="0"/>
            <a:chExt cx="2510446" cy="3070972"/>
          </a:xfrm>
        </p:grpSpPr>
        <p:sp>
          <p:nvSpPr>
            <p:cNvPr id="5" name="image1"/>
            <p:cNvSpPr/>
            <p:nvPr/>
          </p:nvSpPr>
          <p:spPr>
            <a:xfrm>
              <a:off x="0" y="0"/>
              <a:ext cx="2510446" cy="3070972"/>
            </a:xfrm>
            <a:custGeom>
              <a:avLst/>
              <a:gdLst/>
              <a:ahLst/>
              <a:cxnLst/>
              <a:rect l="l" t="t" r="r" b="b"/>
              <a:pathLst>
                <a:path w="2510446" h="3070972">
                  <a:moveTo>
                    <a:pt x="2448216" y="3066146"/>
                  </a:moveTo>
                  <a:cubicBezTo>
                    <a:pt x="2455455" y="3064114"/>
                    <a:pt x="2462948" y="3061066"/>
                    <a:pt x="2469552" y="3056875"/>
                  </a:cubicBezTo>
                  <a:cubicBezTo>
                    <a:pt x="2462567" y="3061193"/>
                    <a:pt x="2455074" y="3064368"/>
                    <a:pt x="2448216" y="3066146"/>
                  </a:cubicBezTo>
                  <a:close/>
                  <a:moveTo>
                    <a:pt x="2509557" y="2972166"/>
                  </a:moveTo>
                  <a:cubicBezTo>
                    <a:pt x="2509303" y="2983597"/>
                    <a:pt x="2508922" y="2983978"/>
                    <a:pt x="2508541" y="2983978"/>
                  </a:cubicBezTo>
                  <a:cubicBezTo>
                    <a:pt x="2508287" y="2983978"/>
                    <a:pt x="2508160" y="2983850"/>
                    <a:pt x="2507906" y="2984866"/>
                  </a:cubicBezTo>
                  <a:cubicBezTo>
                    <a:pt x="2507652" y="2986137"/>
                    <a:pt x="2507779" y="2987279"/>
                    <a:pt x="2507144" y="2995153"/>
                  </a:cubicBezTo>
                  <a:cubicBezTo>
                    <a:pt x="2507271" y="3001503"/>
                    <a:pt x="2505747" y="3012806"/>
                    <a:pt x="2499651" y="3024744"/>
                  </a:cubicBezTo>
                  <a:cubicBezTo>
                    <a:pt x="2493682" y="3036682"/>
                    <a:pt x="2483014" y="3048875"/>
                    <a:pt x="2469552" y="3056875"/>
                  </a:cubicBezTo>
                  <a:cubicBezTo>
                    <a:pt x="2484538" y="3047985"/>
                    <a:pt x="2496095" y="3032491"/>
                    <a:pt x="2501048" y="3019538"/>
                  </a:cubicBezTo>
                  <a:cubicBezTo>
                    <a:pt x="2506128" y="3006456"/>
                    <a:pt x="2506001" y="2997059"/>
                    <a:pt x="2505366" y="2998201"/>
                  </a:cubicBezTo>
                  <a:cubicBezTo>
                    <a:pt x="2504096" y="3008616"/>
                    <a:pt x="2501556" y="3014076"/>
                    <a:pt x="2500413" y="3017251"/>
                  </a:cubicBezTo>
                  <a:cubicBezTo>
                    <a:pt x="2499143" y="3020426"/>
                    <a:pt x="2498254" y="3021316"/>
                    <a:pt x="2497619" y="3022459"/>
                  </a:cubicBezTo>
                  <a:cubicBezTo>
                    <a:pt x="2496857" y="3023728"/>
                    <a:pt x="2496222" y="3024744"/>
                    <a:pt x="2494571" y="3027538"/>
                  </a:cubicBezTo>
                  <a:cubicBezTo>
                    <a:pt x="2494317" y="3028047"/>
                    <a:pt x="2493936" y="3028681"/>
                    <a:pt x="2493555" y="3029190"/>
                  </a:cubicBezTo>
                  <a:cubicBezTo>
                    <a:pt x="2493555" y="3029190"/>
                    <a:pt x="2492285" y="3034016"/>
                    <a:pt x="2482379" y="3043668"/>
                  </a:cubicBezTo>
                  <a:lnTo>
                    <a:pt x="2481236" y="3046843"/>
                  </a:lnTo>
                  <a:cubicBezTo>
                    <a:pt x="2476791" y="3051288"/>
                    <a:pt x="2469806" y="3056113"/>
                    <a:pt x="2462313" y="3059797"/>
                  </a:cubicBezTo>
                  <a:cubicBezTo>
                    <a:pt x="2443517" y="3070972"/>
                    <a:pt x="2427515" y="3067163"/>
                    <a:pt x="2427515" y="3067163"/>
                  </a:cubicBezTo>
                  <a:lnTo>
                    <a:pt x="2401734" y="3063734"/>
                  </a:lnTo>
                  <a:lnTo>
                    <a:pt x="2394876" y="3064115"/>
                  </a:lnTo>
                  <a:lnTo>
                    <a:pt x="2348013" y="3060940"/>
                  </a:lnTo>
                  <a:cubicBezTo>
                    <a:pt x="2142872" y="3062463"/>
                    <a:pt x="1844363" y="3060431"/>
                    <a:pt x="1650650" y="3060050"/>
                  </a:cubicBezTo>
                  <a:cubicBezTo>
                    <a:pt x="1565816" y="3060178"/>
                    <a:pt x="1344429" y="3059669"/>
                    <a:pt x="1226478" y="3060940"/>
                  </a:cubicBezTo>
                  <a:lnTo>
                    <a:pt x="1231922" y="3059797"/>
                  </a:lnTo>
                  <a:cubicBezTo>
                    <a:pt x="1090833" y="3060050"/>
                    <a:pt x="896666" y="3061828"/>
                    <a:pt x="811378" y="3062209"/>
                  </a:cubicBezTo>
                  <a:lnTo>
                    <a:pt x="813647" y="3061701"/>
                  </a:lnTo>
                  <a:cubicBezTo>
                    <a:pt x="756939" y="3061828"/>
                    <a:pt x="608138" y="3062972"/>
                    <a:pt x="626285" y="3065131"/>
                  </a:cubicBezTo>
                  <a:cubicBezTo>
                    <a:pt x="489279" y="3064496"/>
                    <a:pt x="513323" y="3062463"/>
                    <a:pt x="339571" y="3063606"/>
                  </a:cubicBezTo>
                  <a:lnTo>
                    <a:pt x="366337" y="3063860"/>
                  </a:lnTo>
                  <a:cubicBezTo>
                    <a:pt x="316434" y="3063860"/>
                    <a:pt x="218444" y="3063988"/>
                    <a:pt x="170688" y="3063988"/>
                  </a:cubicBezTo>
                  <a:cubicBezTo>
                    <a:pt x="153670" y="3063988"/>
                    <a:pt x="135001" y="3063860"/>
                    <a:pt x="115570" y="3063860"/>
                  </a:cubicBezTo>
                  <a:cubicBezTo>
                    <a:pt x="105791" y="3063860"/>
                    <a:pt x="95885" y="3063860"/>
                    <a:pt x="85852" y="3063734"/>
                  </a:cubicBezTo>
                  <a:cubicBezTo>
                    <a:pt x="80645" y="3063606"/>
                    <a:pt x="76708" y="3063860"/>
                    <a:pt x="68453" y="3063353"/>
                  </a:cubicBezTo>
                  <a:cubicBezTo>
                    <a:pt x="61087" y="3062463"/>
                    <a:pt x="53975" y="3060685"/>
                    <a:pt x="47117" y="3057891"/>
                  </a:cubicBezTo>
                  <a:cubicBezTo>
                    <a:pt x="19558" y="3046716"/>
                    <a:pt x="1143" y="3018141"/>
                    <a:pt x="1270" y="2990073"/>
                  </a:cubicBezTo>
                  <a:cubicBezTo>
                    <a:pt x="1270" y="2970643"/>
                    <a:pt x="1270" y="2952228"/>
                    <a:pt x="1397" y="2935591"/>
                  </a:cubicBezTo>
                  <a:cubicBezTo>
                    <a:pt x="1270" y="2902571"/>
                    <a:pt x="1270" y="2876662"/>
                    <a:pt x="1270" y="2827373"/>
                  </a:cubicBezTo>
                  <a:lnTo>
                    <a:pt x="1651" y="2846968"/>
                  </a:lnTo>
                  <a:cubicBezTo>
                    <a:pt x="508" y="2649900"/>
                    <a:pt x="1778" y="2399088"/>
                    <a:pt x="0" y="2198102"/>
                  </a:cubicBezTo>
                  <a:cubicBezTo>
                    <a:pt x="1016" y="1824124"/>
                    <a:pt x="2413" y="211759"/>
                    <a:pt x="1270" y="85090"/>
                  </a:cubicBezTo>
                  <a:cubicBezTo>
                    <a:pt x="1270" y="82423"/>
                    <a:pt x="1270" y="79756"/>
                    <a:pt x="1270" y="77470"/>
                  </a:cubicBezTo>
                  <a:cubicBezTo>
                    <a:pt x="1397" y="74168"/>
                    <a:pt x="1397" y="70993"/>
                    <a:pt x="1905" y="68199"/>
                  </a:cubicBezTo>
                  <a:cubicBezTo>
                    <a:pt x="2667" y="62357"/>
                    <a:pt x="3937" y="57404"/>
                    <a:pt x="5461" y="53340"/>
                  </a:cubicBezTo>
                  <a:cubicBezTo>
                    <a:pt x="8255" y="44958"/>
                    <a:pt x="11684" y="39878"/>
                    <a:pt x="13843" y="36322"/>
                  </a:cubicBezTo>
                  <a:cubicBezTo>
                    <a:pt x="18669" y="29210"/>
                    <a:pt x="19558" y="28448"/>
                    <a:pt x="20066" y="27559"/>
                  </a:cubicBezTo>
                  <a:cubicBezTo>
                    <a:pt x="20828" y="26670"/>
                    <a:pt x="21209" y="25527"/>
                    <a:pt x="27432" y="19939"/>
                  </a:cubicBezTo>
                  <a:cubicBezTo>
                    <a:pt x="30734" y="17399"/>
                    <a:pt x="35433" y="13462"/>
                    <a:pt x="43307" y="9779"/>
                  </a:cubicBezTo>
                  <a:cubicBezTo>
                    <a:pt x="50927" y="6096"/>
                    <a:pt x="62992" y="2159"/>
                    <a:pt x="77089" y="2286"/>
                  </a:cubicBezTo>
                  <a:cubicBezTo>
                    <a:pt x="88773" y="2286"/>
                    <a:pt x="93853" y="1397"/>
                    <a:pt x="78994" y="889"/>
                  </a:cubicBezTo>
                  <a:cubicBezTo>
                    <a:pt x="105918" y="1270"/>
                    <a:pt x="141478" y="889"/>
                    <a:pt x="167386" y="2159"/>
                  </a:cubicBezTo>
                  <a:cubicBezTo>
                    <a:pt x="681178" y="508"/>
                    <a:pt x="1865685" y="635"/>
                    <a:pt x="2359316" y="0"/>
                  </a:cubicBezTo>
                  <a:lnTo>
                    <a:pt x="2355125" y="254"/>
                  </a:lnTo>
                  <a:cubicBezTo>
                    <a:pt x="2368333" y="254"/>
                    <a:pt x="2386494" y="127"/>
                    <a:pt x="2408211" y="127"/>
                  </a:cubicBezTo>
                  <a:cubicBezTo>
                    <a:pt x="2413672" y="127"/>
                    <a:pt x="2419260" y="127"/>
                    <a:pt x="2425229" y="127"/>
                  </a:cubicBezTo>
                  <a:lnTo>
                    <a:pt x="2427515" y="127"/>
                  </a:lnTo>
                  <a:lnTo>
                    <a:pt x="2430944" y="254"/>
                  </a:lnTo>
                  <a:cubicBezTo>
                    <a:pt x="2433230" y="381"/>
                    <a:pt x="2435516" y="381"/>
                    <a:pt x="2437802" y="762"/>
                  </a:cubicBezTo>
                  <a:cubicBezTo>
                    <a:pt x="2442374" y="1270"/>
                    <a:pt x="2447073" y="2413"/>
                    <a:pt x="2451645" y="3810"/>
                  </a:cubicBezTo>
                  <a:cubicBezTo>
                    <a:pt x="2469933" y="9525"/>
                    <a:pt x="2487078" y="22860"/>
                    <a:pt x="2497111" y="41656"/>
                  </a:cubicBezTo>
                  <a:cubicBezTo>
                    <a:pt x="2502064" y="51054"/>
                    <a:pt x="2505366" y="61722"/>
                    <a:pt x="2506128" y="72771"/>
                  </a:cubicBezTo>
                  <a:cubicBezTo>
                    <a:pt x="2506509" y="79121"/>
                    <a:pt x="2506382" y="81915"/>
                    <a:pt x="2506382" y="85725"/>
                  </a:cubicBezTo>
                  <a:cubicBezTo>
                    <a:pt x="2506382" y="89408"/>
                    <a:pt x="2506382" y="93091"/>
                    <a:pt x="2506382" y="96901"/>
                  </a:cubicBezTo>
                  <a:cubicBezTo>
                    <a:pt x="2506382" y="111887"/>
                    <a:pt x="2506509" y="127254"/>
                    <a:pt x="2506509" y="143002"/>
                  </a:cubicBezTo>
                  <a:cubicBezTo>
                    <a:pt x="2506636" y="184886"/>
                    <a:pt x="2506763" y="328767"/>
                    <a:pt x="2506890" y="472649"/>
                  </a:cubicBezTo>
                  <a:cubicBezTo>
                    <a:pt x="2507144" y="1048733"/>
                    <a:pt x="2507525" y="1624258"/>
                    <a:pt x="2507652" y="1856595"/>
                  </a:cubicBezTo>
                  <a:lnTo>
                    <a:pt x="2508922" y="1950089"/>
                  </a:lnTo>
                  <a:cubicBezTo>
                    <a:pt x="2507906" y="2047503"/>
                    <a:pt x="2508668" y="2138758"/>
                    <a:pt x="2507906" y="2272562"/>
                  </a:cubicBezTo>
                  <a:cubicBezTo>
                    <a:pt x="2508033" y="2342543"/>
                    <a:pt x="2509049" y="2313431"/>
                    <a:pt x="2509303" y="2280400"/>
                  </a:cubicBezTo>
                  <a:cubicBezTo>
                    <a:pt x="2508541" y="2396849"/>
                    <a:pt x="2509557" y="2523374"/>
                    <a:pt x="2508795" y="2587757"/>
                  </a:cubicBezTo>
                  <a:lnTo>
                    <a:pt x="2508414" y="2568162"/>
                  </a:lnTo>
                  <a:cubicBezTo>
                    <a:pt x="2507144" y="2750113"/>
                    <a:pt x="2510446" y="2855925"/>
                    <a:pt x="2509049" y="2916413"/>
                  </a:cubicBezTo>
                  <a:lnTo>
                    <a:pt x="2508795" y="2916032"/>
                  </a:lnTo>
                  <a:cubicBezTo>
                    <a:pt x="2507906" y="2934701"/>
                    <a:pt x="2509176" y="2955910"/>
                    <a:pt x="2509557" y="2972166"/>
                  </a:cubicBezTo>
                  <a:close/>
                  <a:moveTo>
                    <a:pt x="2467139" y="3056494"/>
                  </a:moveTo>
                  <a:cubicBezTo>
                    <a:pt x="2466504" y="3056875"/>
                    <a:pt x="2465996" y="3057256"/>
                    <a:pt x="2465488" y="3057637"/>
                  </a:cubicBezTo>
                  <a:cubicBezTo>
                    <a:pt x="2465996" y="3057384"/>
                    <a:pt x="2466504" y="3057256"/>
                    <a:pt x="2467012" y="3056875"/>
                  </a:cubicBezTo>
                  <a:cubicBezTo>
                    <a:pt x="2467012" y="3056875"/>
                    <a:pt x="2467139" y="3056621"/>
                    <a:pt x="2467139" y="3056494"/>
                  </a:cubicBezTo>
                  <a:close/>
                </a:path>
              </a:pathLst>
            </a:custGeom>
            <a:solidFill>
              <a:srgbClr val="FFAC00"/>
            </a:solidFill>
          </p:spPr>
        </p:sp>
      </p:grpSp>
      <p:grpSp>
        <p:nvGrpSpPr>
          <p:cNvPr id="6" name="Group 6"/>
          <p:cNvGrpSpPr/>
          <p:nvPr/>
        </p:nvGrpSpPr>
        <p:grpSpPr>
          <a:xfrm rot="-10800000">
            <a:off x="16707153" y="10739215"/>
            <a:ext cx="13741103" cy="26114435"/>
            <a:chOff x="0" y="0"/>
            <a:chExt cx="2509557" cy="4769316"/>
          </a:xfrm>
        </p:grpSpPr>
        <p:sp>
          <p:nvSpPr>
            <p:cNvPr id="7" name="Freeform 7"/>
            <p:cNvSpPr/>
            <p:nvPr/>
          </p:nvSpPr>
          <p:spPr>
            <a:xfrm>
              <a:off x="0" y="0"/>
              <a:ext cx="2510446" cy="4772365"/>
            </a:xfrm>
            <a:custGeom>
              <a:avLst/>
              <a:gdLst/>
              <a:ahLst/>
              <a:cxnLst/>
              <a:rect l="l" t="t" r="r" b="b"/>
              <a:pathLst>
                <a:path w="2510446" h="4772365">
                  <a:moveTo>
                    <a:pt x="2448216" y="4767538"/>
                  </a:moveTo>
                  <a:cubicBezTo>
                    <a:pt x="2455455" y="4765506"/>
                    <a:pt x="2462948" y="4762458"/>
                    <a:pt x="2469552" y="4758267"/>
                  </a:cubicBezTo>
                  <a:cubicBezTo>
                    <a:pt x="2462567" y="4762585"/>
                    <a:pt x="2455074" y="4765760"/>
                    <a:pt x="2448216" y="4767538"/>
                  </a:cubicBezTo>
                  <a:close/>
                  <a:moveTo>
                    <a:pt x="2509557" y="4673559"/>
                  </a:moveTo>
                  <a:cubicBezTo>
                    <a:pt x="2509303" y="4684988"/>
                    <a:pt x="2508922" y="4685369"/>
                    <a:pt x="2508541" y="4685369"/>
                  </a:cubicBezTo>
                  <a:cubicBezTo>
                    <a:pt x="2508287" y="4685369"/>
                    <a:pt x="2508160" y="4685242"/>
                    <a:pt x="2507906" y="4686259"/>
                  </a:cubicBezTo>
                  <a:cubicBezTo>
                    <a:pt x="2507652" y="4687528"/>
                    <a:pt x="2507779" y="4688672"/>
                    <a:pt x="2507144" y="4696545"/>
                  </a:cubicBezTo>
                  <a:cubicBezTo>
                    <a:pt x="2507271" y="4702895"/>
                    <a:pt x="2505747" y="4714198"/>
                    <a:pt x="2499651" y="4726136"/>
                  </a:cubicBezTo>
                  <a:cubicBezTo>
                    <a:pt x="2493682" y="4738074"/>
                    <a:pt x="2483014" y="4750266"/>
                    <a:pt x="2469552" y="4758267"/>
                  </a:cubicBezTo>
                  <a:cubicBezTo>
                    <a:pt x="2484538" y="4749378"/>
                    <a:pt x="2496095" y="4733884"/>
                    <a:pt x="2501048" y="4720929"/>
                  </a:cubicBezTo>
                  <a:cubicBezTo>
                    <a:pt x="2506128" y="4707848"/>
                    <a:pt x="2506001" y="4698450"/>
                    <a:pt x="2505366" y="4699593"/>
                  </a:cubicBezTo>
                  <a:cubicBezTo>
                    <a:pt x="2504096" y="4710007"/>
                    <a:pt x="2501556" y="4715468"/>
                    <a:pt x="2500413" y="4718643"/>
                  </a:cubicBezTo>
                  <a:cubicBezTo>
                    <a:pt x="2499143" y="4721818"/>
                    <a:pt x="2498254" y="4722707"/>
                    <a:pt x="2497619" y="4723850"/>
                  </a:cubicBezTo>
                  <a:cubicBezTo>
                    <a:pt x="2496857" y="4725120"/>
                    <a:pt x="2496222" y="4726136"/>
                    <a:pt x="2494571" y="4728930"/>
                  </a:cubicBezTo>
                  <a:cubicBezTo>
                    <a:pt x="2494317" y="4729438"/>
                    <a:pt x="2493936" y="4730073"/>
                    <a:pt x="2493555" y="4730581"/>
                  </a:cubicBezTo>
                  <a:cubicBezTo>
                    <a:pt x="2493555" y="4730581"/>
                    <a:pt x="2492285" y="4735407"/>
                    <a:pt x="2482379" y="4745059"/>
                  </a:cubicBezTo>
                  <a:lnTo>
                    <a:pt x="2481236" y="4748234"/>
                  </a:lnTo>
                  <a:cubicBezTo>
                    <a:pt x="2476791" y="4752679"/>
                    <a:pt x="2469806" y="4757505"/>
                    <a:pt x="2462313" y="4761188"/>
                  </a:cubicBezTo>
                  <a:cubicBezTo>
                    <a:pt x="2443517" y="4772365"/>
                    <a:pt x="2427515" y="4768554"/>
                    <a:pt x="2427515" y="4768554"/>
                  </a:cubicBezTo>
                  <a:lnTo>
                    <a:pt x="2401734" y="4765125"/>
                  </a:lnTo>
                  <a:lnTo>
                    <a:pt x="2394876" y="4765506"/>
                  </a:lnTo>
                  <a:lnTo>
                    <a:pt x="2348013" y="4762331"/>
                  </a:lnTo>
                  <a:cubicBezTo>
                    <a:pt x="2142872" y="4763855"/>
                    <a:pt x="1844363" y="4761823"/>
                    <a:pt x="1650650" y="4761442"/>
                  </a:cubicBezTo>
                  <a:cubicBezTo>
                    <a:pt x="1565816" y="4761569"/>
                    <a:pt x="1344429" y="4761061"/>
                    <a:pt x="1226478" y="4762331"/>
                  </a:cubicBezTo>
                  <a:lnTo>
                    <a:pt x="1231922" y="4761188"/>
                  </a:lnTo>
                  <a:cubicBezTo>
                    <a:pt x="1090833" y="4761442"/>
                    <a:pt x="896666" y="4763220"/>
                    <a:pt x="811378" y="4763601"/>
                  </a:cubicBezTo>
                  <a:lnTo>
                    <a:pt x="813647" y="4763093"/>
                  </a:lnTo>
                  <a:cubicBezTo>
                    <a:pt x="756939" y="4763220"/>
                    <a:pt x="608138" y="4764363"/>
                    <a:pt x="626285" y="4766522"/>
                  </a:cubicBezTo>
                  <a:cubicBezTo>
                    <a:pt x="489279" y="4765887"/>
                    <a:pt x="513323" y="4763855"/>
                    <a:pt x="339571" y="4764998"/>
                  </a:cubicBezTo>
                  <a:lnTo>
                    <a:pt x="366337" y="4765253"/>
                  </a:lnTo>
                  <a:cubicBezTo>
                    <a:pt x="316434" y="4765253"/>
                    <a:pt x="218444" y="4765379"/>
                    <a:pt x="170688" y="4765379"/>
                  </a:cubicBezTo>
                  <a:cubicBezTo>
                    <a:pt x="153670" y="4765379"/>
                    <a:pt x="135001" y="4765253"/>
                    <a:pt x="115570" y="4765253"/>
                  </a:cubicBezTo>
                  <a:cubicBezTo>
                    <a:pt x="105791" y="4765253"/>
                    <a:pt x="95885" y="4765253"/>
                    <a:pt x="85852" y="4765125"/>
                  </a:cubicBezTo>
                  <a:cubicBezTo>
                    <a:pt x="80645" y="4764998"/>
                    <a:pt x="76708" y="4765253"/>
                    <a:pt x="68453" y="4764744"/>
                  </a:cubicBezTo>
                  <a:cubicBezTo>
                    <a:pt x="61087" y="4763855"/>
                    <a:pt x="53975" y="4762078"/>
                    <a:pt x="47117" y="4759284"/>
                  </a:cubicBezTo>
                  <a:cubicBezTo>
                    <a:pt x="19558" y="4748107"/>
                    <a:pt x="1143" y="4719532"/>
                    <a:pt x="1270" y="4691465"/>
                  </a:cubicBezTo>
                  <a:cubicBezTo>
                    <a:pt x="1270" y="4672034"/>
                    <a:pt x="1270" y="4653619"/>
                    <a:pt x="1397" y="4636982"/>
                  </a:cubicBezTo>
                  <a:cubicBezTo>
                    <a:pt x="1270" y="4603962"/>
                    <a:pt x="1270" y="4578054"/>
                    <a:pt x="1270" y="4498471"/>
                  </a:cubicBezTo>
                  <a:lnTo>
                    <a:pt x="1651" y="4530394"/>
                  </a:lnTo>
                  <a:cubicBezTo>
                    <a:pt x="508" y="4209334"/>
                    <a:pt x="1778" y="3800711"/>
                    <a:pt x="0" y="3473266"/>
                  </a:cubicBezTo>
                  <a:cubicBezTo>
                    <a:pt x="1016" y="2863980"/>
                    <a:pt x="2413" y="237122"/>
                    <a:pt x="1270" y="85090"/>
                  </a:cubicBezTo>
                  <a:cubicBezTo>
                    <a:pt x="1270" y="82423"/>
                    <a:pt x="1270" y="79756"/>
                    <a:pt x="1270" y="77470"/>
                  </a:cubicBezTo>
                  <a:cubicBezTo>
                    <a:pt x="1397" y="74168"/>
                    <a:pt x="1397" y="70993"/>
                    <a:pt x="1905" y="68199"/>
                  </a:cubicBezTo>
                  <a:cubicBezTo>
                    <a:pt x="2667" y="62357"/>
                    <a:pt x="3937" y="57404"/>
                    <a:pt x="5461" y="53340"/>
                  </a:cubicBezTo>
                  <a:cubicBezTo>
                    <a:pt x="8255" y="44958"/>
                    <a:pt x="11684" y="39878"/>
                    <a:pt x="13843" y="36322"/>
                  </a:cubicBezTo>
                  <a:cubicBezTo>
                    <a:pt x="18669" y="29210"/>
                    <a:pt x="19558" y="28448"/>
                    <a:pt x="20066" y="27559"/>
                  </a:cubicBezTo>
                  <a:cubicBezTo>
                    <a:pt x="20828" y="26670"/>
                    <a:pt x="21209" y="25527"/>
                    <a:pt x="27432" y="19939"/>
                  </a:cubicBezTo>
                  <a:cubicBezTo>
                    <a:pt x="30734" y="17399"/>
                    <a:pt x="35433" y="13462"/>
                    <a:pt x="43307" y="9779"/>
                  </a:cubicBezTo>
                  <a:cubicBezTo>
                    <a:pt x="50927" y="6096"/>
                    <a:pt x="62992" y="2159"/>
                    <a:pt x="77089" y="2286"/>
                  </a:cubicBezTo>
                  <a:cubicBezTo>
                    <a:pt x="88773" y="2286"/>
                    <a:pt x="93853" y="1397"/>
                    <a:pt x="78994" y="889"/>
                  </a:cubicBezTo>
                  <a:cubicBezTo>
                    <a:pt x="105918" y="1270"/>
                    <a:pt x="141478" y="889"/>
                    <a:pt x="167386" y="2159"/>
                  </a:cubicBezTo>
                  <a:cubicBezTo>
                    <a:pt x="681178" y="508"/>
                    <a:pt x="1865685" y="635"/>
                    <a:pt x="2359316" y="0"/>
                  </a:cubicBezTo>
                  <a:lnTo>
                    <a:pt x="2355125" y="254"/>
                  </a:lnTo>
                  <a:cubicBezTo>
                    <a:pt x="2368333" y="254"/>
                    <a:pt x="2386494" y="127"/>
                    <a:pt x="2408211" y="127"/>
                  </a:cubicBezTo>
                  <a:cubicBezTo>
                    <a:pt x="2413672" y="127"/>
                    <a:pt x="2419260" y="127"/>
                    <a:pt x="2425229" y="127"/>
                  </a:cubicBezTo>
                  <a:lnTo>
                    <a:pt x="2427515" y="127"/>
                  </a:lnTo>
                  <a:lnTo>
                    <a:pt x="2430944" y="254"/>
                  </a:lnTo>
                  <a:cubicBezTo>
                    <a:pt x="2433230" y="381"/>
                    <a:pt x="2435516" y="381"/>
                    <a:pt x="2437802" y="762"/>
                  </a:cubicBezTo>
                  <a:cubicBezTo>
                    <a:pt x="2442374" y="1270"/>
                    <a:pt x="2447073" y="2413"/>
                    <a:pt x="2451645" y="3810"/>
                  </a:cubicBezTo>
                  <a:cubicBezTo>
                    <a:pt x="2469933" y="9525"/>
                    <a:pt x="2487078" y="22860"/>
                    <a:pt x="2497111" y="41656"/>
                  </a:cubicBezTo>
                  <a:cubicBezTo>
                    <a:pt x="2502064" y="51054"/>
                    <a:pt x="2505366" y="61722"/>
                    <a:pt x="2506128" y="72771"/>
                  </a:cubicBezTo>
                  <a:cubicBezTo>
                    <a:pt x="2506509" y="79121"/>
                    <a:pt x="2506382" y="81915"/>
                    <a:pt x="2506382" y="85725"/>
                  </a:cubicBezTo>
                  <a:cubicBezTo>
                    <a:pt x="2506382" y="89408"/>
                    <a:pt x="2506382" y="93091"/>
                    <a:pt x="2506382" y="96901"/>
                  </a:cubicBezTo>
                  <a:cubicBezTo>
                    <a:pt x="2506382" y="111887"/>
                    <a:pt x="2506509" y="127254"/>
                    <a:pt x="2506509" y="143002"/>
                  </a:cubicBezTo>
                  <a:cubicBezTo>
                    <a:pt x="2506636" y="193340"/>
                    <a:pt x="2506763" y="427751"/>
                    <a:pt x="2506890" y="662162"/>
                  </a:cubicBezTo>
                  <a:cubicBezTo>
                    <a:pt x="2507144" y="1600717"/>
                    <a:pt x="2507525" y="2538359"/>
                    <a:pt x="2507652" y="2916882"/>
                  </a:cubicBezTo>
                  <a:lnTo>
                    <a:pt x="2508922" y="3069204"/>
                  </a:lnTo>
                  <a:cubicBezTo>
                    <a:pt x="2507906" y="3227910"/>
                    <a:pt x="2508668" y="3376583"/>
                    <a:pt x="2507906" y="3594576"/>
                  </a:cubicBezTo>
                  <a:cubicBezTo>
                    <a:pt x="2508033" y="3708588"/>
                    <a:pt x="2509049" y="3661159"/>
                    <a:pt x="2509303" y="3607345"/>
                  </a:cubicBezTo>
                  <a:cubicBezTo>
                    <a:pt x="2508541" y="3797063"/>
                    <a:pt x="2509557" y="4003198"/>
                    <a:pt x="2508795" y="4108090"/>
                  </a:cubicBezTo>
                  <a:lnTo>
                    <a:pt x="2508414" y="4076166"/>
                  </a:lnTo>
                  <a:cubicBezTo>
                    <a:pt x="2507144" y="4372600"/>
                    <a:pt x="2510446" y="4544988"/>
                    <a:pt x="2509049" y="4617805"/>
                  </a:cubicBezTo>
                  <a:lnTo>
                    <a:pt x="2508795" y="4617424"/>
                  </a:lnTo>
                  <a:cubicBezTo>
                    <a:pt x="2507906" y="4636093"/>
                    <a:pt x="2509176" y="4657302"/>
                    <a:pt x="2509557" y="4673559"/>
                  </a:cubicBezTo>
                  <a:close/>
                  <a:moveTo>
                    <a:pt x="2467139" y="4757886"/>
                  </a:moveTo>
                  <a:cubicBezTo>
                    <a:pt x="2466504" y="4758267"/>
                    <a:pt x="2465996" y="4758648"/>
                    <a:pt x="2465488" y="4759029"/>
                  </a:cubicBezTo>
                  <a:cubicBezTo>
                    <a:pt x="2465996" y="4758775"/>
                    <a:pt x="2466504" y="4758648"/>
                    <a:pt x="2467012" y="4758267"/>
                  </a:cubicBezTo>
                  <a:cubicBezTo>
                    <a:pt x="2467012" y="4758267"/>
                    <a:pt x="2467139" y="4758013"/>
                    <a:pt x="2467139" y="4757886"/>
                  </a:cubicBezTo>
                  <a:close/>
                </a:path>
              </a:pathLst>
            </a:custGeom>
            <a:solidFill>
              <a:srgbClr val="C0E3FF"/>
            </a:solidFill>
          </p:spPr>
        </p:sp>
      </p:grpSp>
      <p:grpSp>
        <p:nvGrpSpPr>
          <p:cNvPr id="8" name="Group 8"/>
          <p:cNvGrpSpPr/>
          <p:nvPr/>
        </p:nvGrpSpPr>
        <p:grpSpPr>
          <a:xfrm rot="-10800000">
            <a:off x="4645121" y="5670635"/>
            <a:ext cx="23628157" cy="4428541"/>
            <a:chOff x="0" y="0"/>
            <a:chExt cx="4315244" cy="808791"/>
          </a:xfrm>
        </p:grpSpPr>
        <p:sp>
          <p:nvSpPr>
            <p:cNvPr id="9" name="Freeform 9"/>
            <p:cNvSpPr/>
            <p:nvPr/>
          </p:nvSpPr>
          <p:spPr>
            <a:xfrm>
              <a:off x="0" y="0"/>
              <a:ext cx="4316133" cy="811839"/>
            </a:xfrm>
            <a:custGeom>
              <a:avLst/>
              <a:gdLst/>
              <a:ahLst/>
              <a:cxnLst/>
              <a:rect l="l" t="t" r="r" b="b"/>
              <a:pathLst>
                <a:path w="4316133" h="811839">
                  <a:moveTo>
                    <a:pt x="4253903" y="807013"/>
                  </a:moveTo>
                  <a:cubicBezTo>
                    <a:pt x="4261142" y="804981"/>
                    <a:pt x="4268635" y="801933"/>
                    <a:pt x="4275239" y="797742"/>
                  </a:cubicBezTo>
                  <a:cubicBezTo>
                    <a:pt x="4268254" y="802060"/>
                    <a:pt x="4260761" y="805235"/>
                    <a:pt x="4253903" y="807013"/>
                  </a:cubicBezTo>
                  <a:close/>
                  <a:moveTo>
                    <a:pt x="4315244" y="713033"/>
                  </a:moveTo>
                  <a:cubicBezTo>
                    <a:pt x="4314990" y="724463"/>
                    <a:pt x="4314609" y="724844"/>
                    <a:pt x="4314228" y="724844"/>
                  </a:cubicBezTo>
                  <a:cubicBezTo>
                    <a:pt x="4313974" y="724844"/>
                    <a:pt x="4313847" y="724717"/>
                    <a:pt x="4313593" y="725733"/>
                  </a:cubicBezTo>
                  <a:cubicBezTo>
                    <a:pt x="4313339" y="727003"/>
                    <a:pt x="4313466" y="728146"/>
                    <a:pt x="4312831" y="736020"/>
                  </a:cubicBezTo>
                  <a:cubicBezTo>
                    <a:pt x="4312958" y="742370"/>
                    <a:pt x="4311434" y="753673"/>
                    <a:pt x="4305338" y="765611"/>
                  </a:cubicBezTo>
                  <a:cubicBezTo>
                    <a:pt x="4299369" y="777549"/>
                    <a:pt x="4288701" y="789741"/>
                    <a:pt x="4275239" y="797742"/>
                  </a:cubicBezTo>
                  <a:cubicBezTo>
                    <a:pt x="4290225" y="788852"/>
                    <a:pt x="4301782" y="773358"/>
                    <a:pt x="4306735" y="760404"/>
                  </a:cubicBezTo>
                  <a:cubicBezTo>
                    <a:pt x="4311815" y="747323"/>
                    <a:pt x="4311688" y="737925"/>
                    <a:pt x="4311053" y="739068"/>
                  </a:cubicBezTo>
                  <a:cubicBezTo>
                    <a:pt x="4309783" y="749482"/>
                    <a:pt x="4307243" y="754943"/>
                    <a:pt x="4306100" y="758118"/>
                  </a:cubicBezTo>
                  <a:cubicBezTo>
                    <a:pt x="4304830" y="761293"/>
                    <a:pt x="4303941" y="762182"/>
                    <a:pt x="4303306" y="763325"/>
                  </a:cubicBezTo>
                  <a:cubicBezTo>
                    <a:pt x="4302544" y="764595"/>
                    <a:pt x="4301909" y="765611"/>
                    <a:pt x="4300258" y="768405"/>
                  </a:cubicBezTo>
                  <a:cubicBezTo>
                    <a:pt x="4300004" y="768913"/>
                    <a:pt x="4299623" y="769548"/>
                    <a:pt x="4299242" y="770056"/>
                  </a:cubicBezTo>
                  <a:cubicBezTo>
                    <a:pt x="4299242" y="770056"/>
                    <a:pt x="4297972" y="774882"/>
                    <a:pt x="4288066" y="784534"/>
                  </a:cubicBezTo>
                  <a:lnTo>
                    <a:pt x="4286923" y="787709"/>
                  </a:lnTo>
                  <a:cubicBezTo>
                    <a:pt x="4282478" y="792154"/>
                    <a:pt x="4275493" y="796980"/>
                    <a:pt x="4268000" y="800663"/>
                  </a:cubicBezTo>
                  <a:cubicBezTo>
                    <a:pt x="4249204" y="811839"/>
                    <a:pt x="4233202" y="808029"/>
                    <a:pt x="4233202" y="808029"/>
                  </a:cubicBezTo>
                  <a:lnTo>
                    <a:pt x="4207421" y="804600"/>
                  </a:lnTo>
                  <a:lnTo>
                    <a:pt x="4200563" y="804981"/>
                  </a:lnTo>
                  <a:lnTo>
                    <a:pt x="4153700" y="801806"/>
                  </a:lnTo>
                  <a:cubicBezTo>
                    <a:pt x="3792246" y="803330"/>
                    <a:pt x="3240402" y="801298"/>
                    <a:pt x="2882291" y="800917"/>
                  </a:cubicBezTo>
                  <a:cubicBezTo>
                    <a:pt x="2725460" y="801044"/>
                    <a:pt x="2316189" y="800536"/>
                    <a:pt x="2098135" y="801806"/>
                  </a:cubicBezTo>
                  <a:lnTo>
                    <a:pt x="2108200" y="800663"/>
                  </a:lnTo>
                  <a:cubicBezTo>
                    <a:pt x="1847374" y="800917"/>
                    <a:pt x="1488423" y="802695"/>
                    <a:pt x="1330754" y="803076"/>
                  </a:cubicBezTo>
                  <a:lnTo>
                    <a:pt x="1334947" y="802568"/>
                  </a:lnTo>
                  <a:cubicBezTo>
                    <a:pt x="1230114" y="802695"/>
                    <a:pt x="955030" y="803838"/>
                    <a:pt x="988577" y="805997"/>
                  </a:cubicBezTo>
                  <a:cubicBezTo>
                    <a:pt x="735299" y="805362"/>
                    <a:pt x="779749" y="803330"/>
                    <a:pt x="458539" y="804473"/>
                  </a:cubicBezTo>
                  <a:lnTo>
                    <a:pt x="508020" y="804727"/>
                  </a:lnTo>
                  <a:cubicBezTo>
                    <a:pt x="415767" y="804727"/>
                    <a:pt x="234614" y="804854"/>
                    <a:pt x="170688" y="804854"/>
                  </a:cubicBezTo>
                  <a:cubicBezTo>
                    <a:pt x="153670" y="804854"/>
                    <a:pt x="135001" y="804727"/>
                    <a:pt x="115570" y="804727"/>
                  </a:cubicBezTo>
                  <a:cubicBezTo>
                    <a:pt x="105791" y="804727"/>
                    <a:pt x="95885" y="804727"/>
                    <a:pt x="85852" y="804600"/>
                  </a:cubicBezTo>
                  <a:cubicBezTo>
                    <a:pt x="80645" y="804473"/>
                    <a:pt x="76708" y="804727"/>
                    <a:pt x="68453" y="804219"/>
                  </a:cubicBezTo>
                  <a:cubicBezTo>
                    <a:pt x="61087" y="803330"/>
                    <a:pt x="53975" y="801552"/>
                    <a:pt x="47117" y="798758"/>
                  </a:cubicBezTo>
                  <a:cubicBezTo>
                    <a:pt x="19558" y="787582"/>
                    <a:pt x="1143" y="759007"/>
                    <a:pt x="1270" y="730940"/>
                  </a:cubicBezTo>
                  <a:cubicBezTo>
                    <a:pt x="1270" y="711509"/>
                    <a:pt x="1270" y="693094"/>
                    <a:pt x="1397" y="676457"/>
                  </a:cubicBezTo>
                  <a:cubicBezTo>
                    <a:pt x="1270" y="643437"/>
                    <a:pt x="1270" y="617529"/>
                    <a:pt x="1270" y="608464"/>
                  </a:cubicBezTo>
                  <a:lnTo>
                    <a:pt x="1651" y="611688"/>
                  </a:lnTo>
                  <a:cubicBezTo>
                    <a:pt x="508" y="579262"/>
                    <a:pt x="1778" y="537992"/>
                    <a:pt x="0" y="504922"/>
                  </a:cubicBezTo>
                  <a:cubicBezTo>
                    <a:pt x="1016" y="443386"/>
                    <a:pt x="2413" y="178083"/>
                    <a:pt x="1270" y="85090"/>
                  </a:cubicBezTo>
                  <a:cubicBezTo>
                    <a:pt x="1270" y="82423"/>
                    <a:pt x="1270" y="79756"/>
                    <a:pt x="1270" y="77470"/>
                  </a:cubicBezTo>
                  <a:cubicBezTo>
                    <a:pt x="1397" y="74168"/>
                    <a:pt x="1397" y="70993"/>
                    <a:pt x="1905" y="68199"/>
                  </a:cubicBezTo>
                  <a:cubicBezTo>
                    <a:pt x="2667" y="62357"/>
                    <a:pt x="3937" y="57404"/>
                    <a:pt x="5461" y="53340"/>
                  </a:cubicBezTo>
                  <a:cubicBezTo>
                    <a:pt x="8255" y="44958"/>
                    <a:pt x="11684" y="39878"/>
                    <a:pt x="13843" y="36322"/>
                  </a:cubicBezTo>
                  <a:cubicBezTo>
                    <a:pt x="18669" y="29210"/>
                    <a:pt x="19558" y="28448"/>
                    <a:pt x="20066" y="27559"/>
                  </a:cubicBezTo>
                  <a:cubicBezTo>
                    <a:pt x="20828" y="26670"/>
                    <a:pt x="21209" y="25527"/>
                    <a:pt x="27432" y="19939"/>
                  </a:cubicBezTo>
                  <a:cubicBezTo>
                    <a:pt x="30734" y="17399"/>
                    <a:pt x="35433" y="13462"/>
                    <a:pt x="43307" y="9779"/>
                  </a:cubicBezTo>
                  <a:cubicBezTo>
                    <a:pt x="50927" y="6096"/>
                    <a:pt x="62992" y="2159"/>
                    <a:pt x="77089" y="2286"/>
                  </a:cubicBezTo>
                  <a:cubicBezTo>
                    <a:pt x="88773" y="2286"/>
                    <a:pt x="93853" y="1397"/>
                    <a:pt x="78994" y="889"/>
                  </a:cubicBezTo>
                  <a:cubicBezTo>
                    <a:pt x="105918" y="1270"/>
                    <a:pt x="141478" y="889"/>
                    <a:pt x="167386" y="2159"/>
                  </a:cubicBezTo>
                  <a:cubicBezTo>
                    <a:pt x="1090056" y="508"/>
                    <a:pt x="3279819" y="635"/>
                    <a:pt x="4165003" y="0"/>
                  </a:cubicBezTo>
                  <a:lnTo>
                    <a:pt x="4160812" y="254"/>
                  </a:lnTo>
                  <a:cubicBezTo>
                    <a:pt x="4174020" y="254"/>
                    <a:pt x="4192181" y="127"/>
                    <a:pt x="4213898" y="127"/>
                  </a:cubicBezTo>
                  <a:cubicBezTo>
                    <a:pt x="4219359" y="127"/>
                    <a:pt x="4224947" y="127"/>
                    <a:pt x="4230916" y="127"/>
                  </a:cubicBezTo>
                  <a:lnTo>
                    <a:pt x="4233202" y="127"/>
                  </a:lnTo>
                  <a:lnTo>
                    <a:pt x="4236631" y="254"/>
                  </a:lnTo>
                  <a:cubicBezTo>
                    <a:pt x="4238917" y="381"/>
                    <a:pt x="4241203" y="381"/>
                    <a:pt x="4243489" y="762"/>
                  </a:cubicBezTo>
                  <a:cubicBezTo>
                    <a:pt x="4248061" y="1270"/>
                    <a:pt x="4252760" y="2413"/>
                    <a:pt x="4257332" y="3810"/>
                  </a:cubicBezTo>
                  <a:cubicBezTo>
                    <a:pt x="4275620" y="9525"/>
                    <a:pt x="4292765" y="22860"/>
                    <a:pt x="4302798" y="41656"/>
                  </a:cubicBezTo>
                  <a:cubicBezTo>
                    <a:pt x="4307751" y="51054"/>
                    <a:pt x="4311053" y="61722"/>
                    <a:pt x="4311815" y="72771"/>
                  </a:cubicBezTo>
                  <a:cubicBezTo>
                    <a:pt x="4312196" y="79121"/>
                    <a:pt x="4312069" y="81915"/>
                    <a:pt x="4312069" y="85725"/>
                  </a:cubicBezTo>
                  <a:cubicBezTo>
                    <a:pt x="4312069" y="89408"/>
                    <a:pt x="4312069" y="93091"/>
                    <a:pt x="4312069" y="96901"/>
                  </a:cubicBezTo>
                  <a:cubicBezTo>
                    <a:pt x="4312069" y="111887"/>
                    <a:pt x="4312196" y="127254"/>
                    <a:pt x="4312196" y="143002"/>
                  </a:cubicBezTo>
                  <a:cubicBezTo>
                    <a:pt x="4312323" y="173661"/>
                    <a:pt x="4312450" y="197335"/>
                    <a:pt x="4312577" y="221010"/>
                  </a:cubicBezTo>
                  <a:cubicBezTo>
                    <a:pt x="4312831" y="315801"/>
                    <a:pt x="4313212" y="410499"/>
                    <a:pt x="4313339" y="448729"/>
                  </a:cubicBezTo>
                  <a:lnTo>
                    <a:pt x="4314609" y="464113"/>
                  </a:lnTo>
                  <a:cubicBezTo>
                    <a:pt x="4313593" y="480141"/>
                    <a:pt x="4314355" y="495157"/>
                    <a:pt x="4313593" y="517173"/>
                  </a:cubicBezTo>
                  <a:cubicBezTo>
                    <a:pt x="4313720" y="528688"/>
                    <a:pt x="4314736" y="523898"/>
                    <a:pt x="4314990" y="518463"/>
                  </a:cubicBezTo>
                  <a:cubicBezTo>
                    <a:pt x="4314228" y="537624"/>
                    <a:pt x="4315244" y="558443"/>
                    <a:pt x="4314482" y="569037"/>
                  </a:cubicBezTo>
                  <a:lnTo>
                    <a:pt x="4314101" y="565812"/>
                  </a:lnTo>
                  <a:cubicBezTo>
                    <a:pt x="4312831" y="595751"/>
                    <a:pt x="4316133" y="613162"/>
                    <a:pt x="4314736" y="657280"/>
                  </a:cubicBezTo>
                  <a:lnTo>
                    <a:pt x="4314482" y="656899"/>
                  </a:lnTo>
                  <a:cubicBezTo>
                    <a:pt x="4313593" y="675568"/>
                    <a:pt x="4314863" y="696777"/>
                    <a:pt x="4315244" y="713033"/>
                  </a:cubicBezTo>
                  <a:close/>
                  <a:moveTo>
                    <a:pt x="4272826" y="797361"/>
                  </a:moveTo>
                  <a:cubicBezTo>
                    <a:pt x="4272191" y="797742"/>
                    <a:pt x="4271683" y="798123"/>
                    <a:pt x="4271175" y="798504"/>
                  </a:cubicBezTo>
                  <a:cubicBezTo>
                    <a:pt x="4271683" y="798250"/>
                    <a:pt x="4272191" y="798123"/>
                    <a:pt x="4272699" y="797742"/>
                  </a:cubicBezTo>
                  <a:cubicBezTo>
                    <a:pt x="4272699" y="797742"/>
                    <a:pt x="4272826" y="797488"/>
                    <a:pt x="4272826" y="797361"/>
                  </a:cubicBezTo>
                  <a:close/>
                </a:path>
              </a:pathLst>
            </a:custGeom>
            <a:solidFill>
              <a:srgbClr val="FFFBE9"/>
            </a:solidFill>
          </p:spPr>
        </p:sp>
      </p:grpSp>
      <p:grpSp>
        <p:nvGrpSpPr>
          <p:cNvPr id="10" name="Group 10"/>
          <p:cNvGrpSpPr/>
          <p:nvPr/>
        </p:nvGrpSpPr>
        <p:grpSpPr>
          <a:xfrm rot="-10800000">
            <a:off x="4750096" y="37320375"/>
            <a:ext cx="23418208" cy="4897914"/>
            <a:chOff x="0" y="0"/>
            <a:chExt cx="4276901" cy="894513"/>
          </a:xfrm>
        </p:grpSpPr>
        <p:sp>
          <p:nvSpPr>
            <p:cNvPr id="11" name="Freeform 11"/>
            <p:cNvSpPr/>
            <p:nvPr/>
          </p:nvSpPr>
          <p:spPr>
            <a:xfrm>
              <a:off x="0" y="0"/>
              <a:ext cx="4277790" cy="897561"/>
            </a:xfrm>
            <a:custGeom>
              <a:avLst/>
              <a:gdLst/>
              <a:ahLst/>
              <a:cxnLst/>
              <a:rect l="l" t="t" r="r" b="b"/>
              <a:pathLst>
                <a:path w="4277790" h="897561">
                  <a:moveTo>
                    <a:pt x="4215560" y="892735"/>
                  </a:moveTo>
                  <a:cubicBezTo>
                    <a:pt x="4222799" y="890703"/>
                    <a:pt x="4230292" y="887655"/>
                    <a:pt x="4236896" y="883464"/>
                  </a:cubicBezTo>
                  <a:cubicBezTo>
                    <a:pt x="4229911" y="887782"/>
                    <a:pt x="4222418" y="890957"/>
                    <a:pt x="4215560" y="892735"/>
                  </a:cubicBezTo>
                  <a:close/>
                  <a:moveTo>
                    <a:pt x="4276901" y="798755"/>
                  </a:moveTo>
                  <a:cubicBezTo>
                    <a:pt x="4276647" y="810185"/>
                    <a:pt x="4276266" y="810566"/>
                    <a:pt x="4275885" y="810566"/>
                  </a:cubicBezTo>
                  <a:cubicBezTo>
                    <a:pt x="4275631" y="810566"/>
                    <a:pt x="4275504" y="810439"/>
                    <a:pt x="4275250" y="811455"/>
                  </a:cubicBezTo>
                  <a:cubicBezTo>
                    <a:pt x="4274996" y="812725"/>
                    <a:pt x="4275123" y="813868"/>
                    <a:pt x="4274488" y="821742"/>
                  </a:cubicBezTo>
                  <a:cubicBezTo>
                    <a:pt x="4274615" y="828092"/>
                    <a:pt x="4273091" y="839395"/>
                    <a:pt x="4266995" y="851333"/>
                  </a:cubicBezTo>
                  <a:cubicBezTo>
                    <a:pt x="4261026" y="863271"/>
                    <a:pt x="4250358" y="875463"/>
                    <a:pt x="4236896" y="883464"/>
                  </a:cubicBezTo>
                  <a:cubicBezTo>
                    <a:pt x="4251882" y="874574"/>
                    <a:pt x="4263439" y="859080"/>
                    <a:pt x="4268392" y="846126"/>
                  </a:cubicBezTo>
                  <a:cubicBezTo>
                    <a:pt x="4273472" y="833045"/>
                    <a:pt x="4273345" y="823647"/>
                    <a:pt x="4272710" y="824790"/>
                  </a:cubicBezTo>
                  <a:cubicBezTo>
                    <a:pt x="4271440" y="835204"/>
                    <a:pt x="4268900" y="840665"/>
                    <a:pt x="4267757" y="843840"/>
                  </a:cubicBezTo>
                  <a:cubicBezTo>
                    <a:pt x="4266487" y="847015"/>
                    <a:pt x="4265598" y="847904"/>
                    <a:pt x="4264963" y="849047"/>
                  </a:cubicBezTo>
                  <a:cubicBezTo>
                    <a:pt x="4264201" y="850317"/>
                    <a:pt x="4263566" y="851333"/>
                    <a:pt x="4261915" y="854127"/>
                  </a:cubicBezTo>
                  <a:cubicBezTo>
                    <a:pt x="4261661" y="854635"/>
                    <a:pt x="4261280" y="855270"/>
                    <a:pt x="4260899" y="855778"/>
                  </a:cubicBezTo>
                  <a:cubicBezTo>
                    <a:pt x="4260899" y="855778"/>
                    <a:pt x="4259629" y="860604"/>
                    <a:pt x="4249723" y="870256"/>
                  </a:cubicBezTo>
                  <a:lnTo>
                    <a:pt x="4248580" y="873431"/>
                  </a:lnTo>
                  <a:cubicBezTo>
                    <a:pt x="4244135" y="877876"/>
                    <a:pt x="4237150" y="882702"/>
                    <a:pt x="4229657" y="886385"/>
                  </a:cubicBezTo>
                  <a:cubicBezTo>
                    <a:pt x="4210861" y="897561"/>
                    <a:pt x="4194859" y="893751"/>
                    <a:pt x="4194859" y="893751"/>
                  </a:cubicBezTo>
                  <a:lnTo>
                    <a:pt x="4169078" y="890322"/>
                  </a:lnTo>
                  <a:lnTo>
                    <a:pt x="4162220" y="890703"/>
                  </a:lnTo>
                  <a:lnTo>
                    <a:pt x="4115357" y="887528"/>
                  </a:lnTo>
                  <a:cubicBezTo>
                    <a:pt x="3757221" y="889052"/>
                    <a:pt x="3210758" y="887020"/>
                    <a:pt x="2856137" y="886639"/>
                  </a:cubicBezTo>
                  <a:cubicBezTo>
                    <a:pt x="2700835" y="886766"/>
                    <a:pt x="2295554" y="886258"/>
                    <a:pt x="2079626" y="887528"/>
                  </a:cubicBezTo>
                  <a:lnTo>
                    <a:pt x="2089592" y="886385"/>
                  </a:lnTo>
                  <a:cubicBezTo>
                    <a:pt x="1831309" y="886639"/>
                    <a:pt x="1475858" y="888417"/>
                    <a:pt x="1319725" y="888798"/>
                  </a:cubicBezTo>
                  <a:lnTo>
                    <a:pt x="1323878" y="888290"/>
                  </a:lnTo>
                  <a:cubicBezTo>
                    <a:pt x="1220066" y="888417"/>
                    <a:pt x="947664" y="889560"/>
                    <a:pt x="980884" y="891719"/>
                  </a:cubicBezTo>
                  <a:cubicBezTo>
                    <a:pt x="730075" y="891084"/>
                    <a:pt x="774091" y="889052"/>
                    <a:pt x="456012" y="890195"/>
                  </a:cubicBezTo>
                  <a:lnTo>
                    <a:pt x="505011" y="890449"/>
                  </a:lnTo>
                  <a:cubicBezTo>
                    <a:pt x="413657" y="890449"/>
                    <a:pt x="234271" y="890576"/>
                    <a:pt x="170688" y="890576"/>
                  </a:cubicBezTo>
                  <a:cubicBezTo>
                    <a:pt x="153670" y="890576"/>
                    <a:pt x="135001" y="890449"/>
                    <a:pt x="115570" y="890449"/>
                  </a:cubicBezTo>
                  <a:cubicBezTo>
                    <a:pt x="105791" y="890449"/>
                    <a:pt x="95885" y="890449"/>
                    <a:pt x="85852" y="890322"/>
                  </a:cubicBezTo>
                  <a:cubicBezTo>
                    <a:pt x="80645" y="890195"/>
                    <a:pt x="76708" y="890449"/>
                    <a:pt x="68453" y="889941"/>
                  </a:cubicBezTo>
                  <a:cubicBezTo>
                    <a:pt x="61087" y="889052"/>
                    <a:pt x="53975" y="887274"/>
                    <a:pt x="47117" y="884480"/>
                  </a:cubicBezTo>
                  <a:cubicBezTo>
                    <a:pt x="19558" y="873304"/>
                    <a:pt x="1143" y="844729"/>
                    <a:pt x="1270" y="816662"/>
                  </a:cubicBezTo>
                  <a:cubicBezTo>
                    <a:pt x="1270" y="797231"/>
                    <a:pt x="1270" y="778816"/>
                    <a:pt x="1397" y="762179"/>
                  </a:cubicBezTo>
                  <a:cubicBezTo>
                    <a:pt x="1270" y="729159"/>
                    <a:pt x="1270" y="703251"/>
                    <a:pt x="1270" y="692660"/>
                  </a:cubicBezTo>
                  <a:lnTo>
                    <a:pt x="1651" y="696505"/>
                  </a:lnTo>
                  <a:cubicBezTo>
                    <a:pt x="508" y="657832"/>
                    <a:pt x="1778" y="608611"/>
                    <a:pt x="0" y="569169"/>
                  </a:cubicBezTo>
                  <a:cubicBezTo>
                    <a:pt x="1016" y="495778"/>
                    <a:pt x="2413" y="179360"/>
                    <a:pt x="1270" y="85090"/>
                  </a:cubicBezTo>
                  <a:cubicBezTo>
                    <a:pt x="1270" y="82423"/>
                    <a:pt x="1270" y="79756"/>
                    <a:pt x="1270" y="77470"/>
                  </a:cubicBezTo>
                  <a:cubicBezTo>
                    <a:pt x="1397" y="74168"/>
                    <a:pt x="1397" y="70993"/>
                    <a:pt x="1905" y="68199"/>
                  </a:cubicBezTo>
                  <a:cubicBezTo>
                    <a:pt x="2667" y="62357"/>
                    <a:pt x="3937" y="57404"/>
                    <a:pt x="5461" y="53340"/>
                  </a:cubicBezTo>
                  <a:cubicBezTo>
                    <a:pt x="8255" y="44958"/>
                    <a:pt x="11684" y="39878"/>
                    <a:pt x="13843" y="36322"/>
                  </a:cubicBezTo>
                  <a:cubicBezTo>
                    <a:pt x="18669" y="29210"/>
                    <a:pt x="19558" y="28448"/>
                    <a:pt x="20066" y="27559"/>
                  </a:cubicBezTo>
                  <a:cubicBezTo>
                    <a:pt x="20828" y="26670"/>
                    <a:pt x="21209" y="25527"/>
                    <a:pt x="27432" y="19939"/>
                  </a:cubicBezTo>
                  <a:cubicBezTo>
                    <a:pt x="30734" y="17399"/>
                    <a:pt x="35433" y="13462"/>
                    <a:pt x="43307" y="9779"/>
                  </a:cubicBezTo>
                  <a:cubicBezTo>
                    <a:pt x="50927" y="6096"/>
                    <a:pt x="62992" y="2159"/>
                    <a:pt x="77089" y="2286"/>
                  </a:cubicBezTo>
                  <a:cubicBezTo>
                    <a:pt x="88773" y="2286"/>
                    <a:pt x="93853" y="1397"/>
                    <a:pt x="78994" y="889"/>
                  </a:cubicBezTo>
                  <a:cubicBezTo>
                    <a:pt x="105918" y="1270"/>
                    <a:pt x="141478" y="889"/>
                    <a:pt x="167386" y="2159"/>
                  </a:cubicBezTo>
                  <a:cubicBezTo>
                    <a:pt x="1081373" y="508"/>
                    <a:pt x="3249790" y="635"/>
                    <a:pt x="4126660" y="0"/>
                  </a:cubicBezTo>
                  <a:lnTo>
                    <a:pt x="4122469" y="254"/>
                  </a:lnTo>
                  <a:cubicBezTo>
                    <a:pt x="4135677" y="254"/>
                    <a:pt x="4153838" y="127"/>
                    <a:pt x="4175555" y="127"/>
                  </a:cubicBezTo>
                  <a:cubicBezTo>
                    <a:pt x="4181016" y="127"/>
                    <a:pt x="4186604" y="127"/>
                    <a:pt x="4192573" y="127"/>
                  </a:cubicBezTo>
                  <a:lnTo>
                    <a:pt x="4194859" y="127"/>
                  </a:lnTo>
                  <a:lnTo>
                    <a:pt x="4198288" y="254"/>
                  </a:lnTo>
                  <a:cubicBezTo>
                    <a:pt x="4200574" y="381"/>
                    <a:pt x="4202860" y="381"/>
                    <a:pt x="4205146" y="762"/>
                  </a:cubicBezTo>
                  <a:cubicBezTo>
                    <a:pt x="4209718" y="1270"/>
                    <a:pt x="4214417" y="2413"/>
                    <a:pt x="4218989" y="3810"/>
                  </a:cubicBezTo>
                  <a:cubicBezTo>
                    <a:pt x="4237277" y="9525"/>
                    <a:pt x="4254422" y="22860"/>
                    <a:pt x="4264455" y="41656"/>
                  </a:cubicBezTo>
                  <a:cubicBezTo>
                    <a:pt x="4269408" y="51054"/>
                    <a:pt x="4272710" y="61722"/>
                    <a:pt x="4273472" y="72771"/>
                  </a:cubicBezTo>
                  <a:cubicBezTo>
                    <a:pt x="4273853" y="79121"/>
                    <a:pt x="4273726" y="81915"/>
                    <a:pt x="4273726" y="85725"/>
                  </a:cubicBezTo>
                  <a:cubicBezTo>
                    <a:pt x="4273726" y="89408"/>
                    <a:pt x="4273726" y="93091"/>
                    <a:pt x="4273726" y="96901"/>
                  </a:cubicBezTo>
                  <a:cubicBezTo>
                    <a:pt x="4273726" y="111887"/>
                    <a:pt x="4273853" y="127254"/>
                    <a:pt x="4273853" y="143002"/>
                  </a:cubicBezTo>
                  <a:cubicBezTo>
                    <a:pt x="4273980" y="174087"/>
                    <a:pt x="4274107" y="202323"/>
                    <a:pt x="4274234" y="230558"/>
                  </a:cubicBezTo>
                  <a:cubicBezTo>
                    <a:pt x="4274488" y="343612"/>
                    <a:pt x="4274869" y="456555"/>
                    <a:pt x="4274996" y="502150"/>
                  </a:cubicBezTo>
                  <a:lnTo>
                    <a:pt x="4276266" y="520498"/>
                  </a:lnTo>
                  <a:cubicBezTo>
                    <a:pt x="4275250" y="539615"/>
                    <a:pt x="4276012" y="557523"/>
                    <a:pt x="4275250" y="583781"/>
                  </a:cubicBezTo>
                  <a:cubicBezTo>
                    <a:pt x="4275377" y="597515"/>
                    <a:pt x="4276393" y="591801"/>
                    <a:pt x="4276647" y="585319"/>
                  </a:cubicBezTo>
                  <a:cubicBezTo>
                    <a:pt x="4275885" y="608172"/>
                    <a:pt x="4276901" y="633002"/>
                    <a:pt x="4276139" y="645636"/>
                  </a:cubicBezTo>
                  <a:lnTo>
                    <a:pt x="4275758" y="641791"/>
                  </a:lnTo>
                  <a:cubicBezTo>
                    <a:pt x="4274488" y="677498"/>
                    <a:pt x="4277790" y="698263"/>
                    <a:pt x="4276393" y="743002"/>
                  </a:cubicBezTo>
                  <a:lnTo>
                    <a:pt x="4276139" y="742621"/>
                  </a:lnTo>
                  <a:cubicBezTo>
                    <a:pt x="4275250" y="761290"/>
                    <a:pt x="4276520" y="782499"/>
                    <a:pt x="4276901" y="798755"/>
                  </a:cubicBezTo>
                  <a:close/>
                  <a:moveTo>
                    <a:pt x="4234483" y="883083"/>
                  </a:moveTo>
                  <a:cubicBezTo>
                    <a:pt x="4233848" y="883464"/>
                    <a:pt x="4233340" y="883845"/>
                    <a:pt x="4232832" y="884226"/>
                  </a:cubicBezTo>
                  <a:cubicBezTo>
                    <a:pt x="4233340" y="883972"/>
                    <a:pt x="4233848" y="883845"/>
                    <a:pt x="4234355" y="883464"/>
                  </a:cubicBezTo>
                  <a:cubicBezTo>
                    <a:pt x="4234356" y="883464"/>
                    <a:pt x="4234483" y="883210"/>
                    <a:pt x="4234483" y="883083"/>
                  </a:cubicBezTo>
                  <a:close/>
                </a:path>
              </a:pathLst>
            </a:custGeom>
            <a:solidFill>
              <a:srgbClr val="000000"/>
            </a:solidFill>
          </p:spPr>
        </p:sp>
      </p:grpSp>
      <p:sp>
        <p:nvSpPr>
          <p:cNvPr id="12" name="conclusion"/>
          <p:cNvSpPr txBox="1"/>
          <p:nvPr/>
        </p:nvSpPr>
        <p:spPr>
          <a:xfrm>
            <a:off x="11620647" y="37971922"/>
            <a:ext cx="15359240" cy="1660070"/>
          </a:xfrm>
          <a:prstGeom prst="rect">
            <a:avLst/>
          </a:prstGeom>
        </p:spPr>
        <p:txBody>
          <a:bodyPr lIns="0" tIns="0" rIns="0" bIns="0" rtlCol="0" anchor="t">
            <a:spAutoFit/>
          </a:bodyPr>
          <a:lstStyle/>
          <a:p>
            <a:pPr>
              <a:lnSpc>
                <a:spcPct val="100000"/>
              </a:lnSpc>
              <a:spcBef>
                <a:spcPts val="0"/>
              </a:spcBef>
            </a:pPr>
            <a:r>
              <a:rPr lang="en-US" sz="4000" dirty="0">
                <a:solidFill>
                  <a:srgbClr val="FFFFFF"/>
                </a:solidFill>
                <a:latin typeface="Open Sans"/>
              </a:rPr>
              <a:t>Formulation F14 was selected as the ultimate formulation, based on its better taste and shorter disintegration time (around 5 seconds) Flowability of all formulations was improved, due to the addition of property modifying excipients such as sodium benzoate (ANOV A, p &lt; 0.05)</a:t>
            </a:r>
          </a:p>
        </p:txBody>
      </p:sp>
      <p:sp>
        <p:nvSpPr>
          <p:cNvPr id="13" name="Freeform 13"/>
          <p:cNvSpPr/>
          <p:nvPr/>
        </p:nvSpPr>
        <p:spPr>
          <a:xfrm rot="-460729">
            <a:off x="25919387" y="37590335"/>
            <a:ext cx="12855406" cy="15782306"/>
          </a:xfrm>
          <a:custGeom>
            <a:avLst/>
            <a:gdLst/>
            <a:ahLst/>
            <a:cxnLst/>
            <a:rect l="l" t="t" r="r" b="b"/>
            <a:pathLst>
              <a:path w="12855406" h="15782306">
                <a:moveTo>
                  <a:pt x="0" y="0"/>
                </a:moveTo>
                <a:lnTo>
                  <a:pt x="12855405" y="0"/>
                </a:lnTo>
                <a:lnTo>
                  <a:pt x="12855405" y="15782306"/>
                </a:lnTo>
                <a:lnTo>
                  <a:pt x="0" y="157823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95006">
            <a:off x="26223309" y="1762011"/>
            <a:ext cx="7278239" cy="3705285"/>
          </a:xfrm>
          <a:custGeom>
            <a:avLst/>
            <a:gdLst/>
            <a:ahLst/>
            <a:cxnLst/>
            <a:rect l="l" t="t" r="r" b="b"/>
            <a:pathLst>
              <a:path w="7278239" h="3705285">
                <a:moveTo>
                  <a:pt x="0" y="0"/>
                </a:moveTo>
                <a:lnTo>
                  <a:pt x="7278239" y="0"/>
                </a:lnTo>
                <a:lnTo>
                  <a:pt x="7278239" y="3705286"/>
                </a:lnTo>
                <a:lnTo>
                  <a:pt x="0" y="37052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1156928">
            <a:off x="2363787" y="3049708"/>
            <a:ext cx="3520672" cy="6108421"/>
          </a:xfrm>
          <a:custGeom>
            <a:avLst/>
            <a:gdLst/>
            <a:ahLst/>
            <a:cxnLst/>
            <a:rect l="l" t="t" r="r" b="b"/>
            <a:pathLst>
              <a:path w="3520672" h="6108421">
                <a:moveTo>
                  <a:pt x="0" y="0"/>
                </a:moveTo>
                <a:lnTo>
                  <a:pt x="3520672" y="0"/>
                </a:lnTo>
                <a:lnTo>
                  <a:pt x="3520672" y="6108421"/>
                </a:lnTo>
                <a:lnTo>
                  <a:pt x="0" y="61084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abstract"/>
          <p:cNvSpPr txBox="1"/>
          <p:nvPr/>
        </p:nvSpPr>
        <p:spPr>
          <a:xfrm>
            <a:off x="5938512" y="6324838"/>
            <a:ext cx="21041376" cy="2996311"/>
          </a:xfrm>
          <a:prstGeom prst="rect">
            <a:avLst/>
          </a:prstGeom>
        </p:spPr>
        <p:txBody>
          <a:bodyPr lIns="0" tIns="0" rIns="0" bIns="0" rtlCol="0" anchor="t">
            <a:spAutoFit/>
          </a:bodyPr>
          <a:lstStyle/>
          <a:p>
            <a:pPr algn="ctr">
              <a:lnSpc>
                <a:spcPct val="100000"/>
              </a:lnSpc>
              <a:spcBef>
                <a:spcPts val="0"/>
              </a:spcBef>
            </a:pPr>
            <a:r>
              <a:rPr lang="en-US" sz="4000" dirty="0">
                <a:solidFill>
                  <a:srgbClr val="000000"/>
                </a:solidFill>
                <a:latin typeface="Open Sans"/>
              </a:rPr>
              <a:t>An ODT is a solid dosage form that disintegrates and dissolves in the mouth without water. Ranitidine is a histamine H2-receptor that inhibits stomach acid production</a:t>
            </a:r>
          </a:p>
        </p:txBody>
      </p:sp>
      <p:sp>
        <p:nvSpPr>
          <p:cNvPr id="18" name="title"/>
          <p:cNvSpPr txBox="1"/>
          <p:nvPr/>
        </p:nvSpPr>
        <p:spPr>
          <a:xfrm>
            <a:off x="6794273" y="1301525"/>
            <a:ext cx="19329855" cy="1885131"/>
          </a:xfrm>
          <a:prstGeom prst="rect">
            <a:avLst/>
          </a:prstGeom>
        </p:spPr>
        <p:txBody>
          <a:bodyPr lIns="0" tIns="0" rIns="0" bIns="0" rtlCol="0" anchor="t">
            <a:spAutoFit/>
          </a:bodyPr>
          <a:lstStyle/>
          <a:p>
            <a:pPr algn="ctr">
              <a:lnSpc>
                <a:spcPct val="100000"/>
              </a:lnSpc>
            </a:pPr>
            <a:r>
              <a:rPr lang="en-US" sz="7000" b="1">
                <a:solidFill>
                  <a:srgbClr val="FFFFFF"/>
                </a:solidFill>
                <a:latin typeface="Open Sans Bold"/>
              </a:rPr>
              <a:t>Formulation and Taste Masking of Ranitidine Orally Disintegrating</a:t>
            </a:r>
            <a:endParaRPr lang="en-US" sz="12755" dirty="0">
              <a:solidFill>
                <a:srgbClr val="FFFBE9"/>
              </a:solidFill>
              <a:latin typeface="Open Sans Bold"/>
            </a:endParaRPr>
          </a:p>
        </p:txBody>
      </p:sp>
      <p:sp>
        <p:nvSpPr>
          <p:cNvPr id="19" name="TextBox 19"/>
          <p:cNvSpPr txBox="1"/>
          <p:nvPr/>
        </p:nvSpPr>
        <p:spPr>
          <a:xfrm>
            <a:off x="17613668" y="11610696"/>
            <a:ext cx="8145956" cy="977011"/>
          </a:xfrm>
          <a:prstGeom prst="rect">
            <a:avLst/>
          </a:prstGeom>
        </p:spPr>
        <p:txBody>
          <a:bodyPr lIns="0" tIns="0" rIns="0" bIns="0" rtlCol="0" anchor="t">
            <a:spAutoFit/>
          </a:bodyPr>
          <a:lstStyle/>
          <a:p>
            <a:pPr marL="0" lvl="0" indent="0">
              <a:lnSpc>
                <a:spcPts val="7952"/>
              </a:lnSpc>
              <a:spcBef>
                <a:spcPct val="0"/>
              </a:spcBef>
            </a:pPr>
            <a:r>
              <a:rPr lang="en-US" sz="5600">
                <a:solidFill>
                  <a:srgbClr val="000000"/>
                </a:solidFill>
                <a:latin typeface="Open Sans Bold Bold"/>
              </a:rPr>
              <a:t>RESULTS</a:t>
            </a:r>
          </a:p>
        </p:txBody>
      </p:sp>
      <p:sp>
        <p:nvSpPr>
          <p:cNvPr id="20" name="results"/>
          <p:cNvSpPr txBox="1"/>
          <p:nvPr/>
        </p:nvSpPr>
        <p:spPr>
          <a:xfrm>
            <a:off x="17613668" y="12917331"/>
            <a:ext cx="10554637" cy="2585644"/>
          </a:xfrm>
          <a:prstGeom prst="rect">
            <a:avLst/>
          </a:prstGeom>
        </p:spPr>
        <p:txBody>
          <a:bodyPr lIns="0" tIns="0" rIns="0" bIns="0" rtlCol="0" anchor="t">
            <a:spAutoFit/>
          </a:bodyPr>
          <a:lstStyle/>
          <a:p>
            <a:pPr>
              <a:lnSpc>
                <a:spcPct val="100000"/>
              </a:lnSpc>
              <a:spcBef>
                <a:spcPts val="0"/>
              </a:spcBef>
            </a:pPr>
            <a:r>
              <a:rPr lang="en-US" sz="4000" dirty="0">
                <a:solidFill>
                  <a:srgbClr val="000000"/>
                </a:solidFill>
                <a:latin typeface="Open Sans"/>
              </a:rPr>
              <a:t>Ranitidine orally disintegrating tablet (ODT) has growing higher interests among pharmaceutical companies and medical society members. The target communities in ODT consumption are children, the elderly, hospitalized patients, those with mastication and deglutition problems, patients  with resistant chronic nausea.</a:t>
            </a:r>
          </a:p>
        </p:txBody>
      </p:sp>
      <p:sp>
        <p:nvSpPr>
          <p:cNvPr id="21" name="TextBox 21"/>
          <p:cNvSpPr txBox="1"/>
          <p:nvPr/>
        </p:nvSpPr>
        <p:spPr>
          <a:xfrm>
            <a:off x="5584031" y="37981447"/>
            <a:ext cx="5717239" cy="977011"/>
          </a:xfrm>
          <a:prstGeom prst="rect">
            <a:avLst/>
          </a:prstGeom>
        </p:spPr>
        <p:txBody>
          <a:bodyPr lIns="0" tIns="0" rIns="0" bIns="0" rtlCol="0" anchor="t">
            <a:spAutoFit/>
          </a:bodyPr>
          <a:lstStyle/>
          <a:p>
            <a:pPr marL="0" lvl="0" indent="0" algn="l">
              <a:lnSpc>
                <a:spcPts val="7952"/>
              </a:lnSpc>
              <a:spcBef>
                <a:spcPct val="0"/>
              </a:spcBef>
            </a:pPr>
            <a:r>
              <a:rPr lang="en-US" sz="5600" u="none" dirty="0">
                <a:solidFill>
                  <a:srgbClr val="FFFBE9"/>
                </a:solidFill>
                <a:latin typeface="Open Sans Bold Bold"/>
              </a:rPr>
              <a:t>CONCLUSION:</a:t>
            </a:r>
          </a:p>
        </p:txBody>
      </p:sp>
      <p:sp>
        <p:nvSpPr>
          <p:cNvPr id="24" name="image2">
            <a:extLst>
              <a:ext uri="{FF2B5EF4-FFF2-40B4-BE49-F238E27FC236}">
                <a16:creationId xmlns:a16="http://schemas.microsoft.com/office/drawing/2014/main" id="{B484A4E0-A837-632F-BFEF-84A06B665F7D}"/>
              </a:ext>
            </a:extLst>
          </p:cNvPr>
          <p:cNvSpPr txBox="1"/>
          <p:nvPr/>
        </p:nvSpPr>
        <p:spPr>
          <a:xfrm>
            <a:off x="3048000" y="11130000"/>
            <a:ext cx="12600000" cy="7920000"/>
          </a:xfrm>
          <a:prstGeom prst="rect">
            <a:avLst/>
          </a:prstGeom>
          <a:noFill/>
        </p:spPr>
        <p:txBody>
          <a:bodyPr wrap="square" rtlCol="0">
            <a:spAutoFit/>
          </a:bodyPr>
          <a:lstStyle/>
          <a:p/>
        </p:txBody>
      </p:sp>
      <p:sp>
        <p:nvSpPr>
          <p:cNvPr id="25" name="image1">
            <a:extLst>
              <a:ext uri="{FF2B5EF4-FFF2-40B4-BE49-F238E27FC236}">
                <a16:creationId xmlns:a16="http://schemas.microsoft.com/office/drawing/2014/main" id="{7F719D8E-46D9-E87E-338C-9727627987B2}"/>
              </a:ext>
            </a:extLst>
          </p:cNvPr>
          <p:cNvSpPr txBox="1"/>
          <p:nvPr/>
        </p:nvSpPr>
        <p:spPr>
          <a:xfrm>
            <a:off x="3032450" y="20518170"/>
            <a:ext cx="12600000" cy="15840000"/>
          </a:xfrm>
          <a:prstGeom prst="rect">
            <a:avLst/>
          </a:prstGeom>
          <a:noFill/>
        </p:spPr>
        <p:txBody>
          <a:bodyPr wrap="square" rtlCol="0">
            <a:spAutoFit/>
          </a:bodyPr>
          <a:lstStyle/>
          <a:p/>
        </p:txBody>
      </p:sp>
      <p:pic>
        <p:nvPicPr>
          <p:cNvPr id="26" name="Picture 25" descr="image_1.jpeg"/>
          <p:cNvPicPr>
            <a:picLocks noChangeAspect="1"/>
          </p:cNvPicPr>
          <p:nvPr/>
        </p:nvPicPr>
        <p:blipFill>
          <a:blip r:embed="rId8"/>
          <a:stretch>
            <a:fillRect/>
          </a:stretch>
        </p:blipFill>
        <p:spPr>
          <a:xfrm>
            <a:off x="3032450" y="20518170"/>
            <a:ext cx="12600000" cy="15700000"/>
          </a:xfrm>
          <a:prstGeom prst="rect">
            <a:avLst/>
          </a:prstGeom>
        </p:spPr>
      </p:pic>
      <p:pic>
        <p:nvPicPr>
          <p:cNvPr id="27" name="Picture 26" descr="image_2.jpeg"/>
          <p:cNvPicPr>
            <a:picLocks noChangeAspect="1"/>
          </p:cNvPicPr>
          <p:nvPr/>
        </p:nvPicPr>
        <p:blipFill>
          <a:blip r:embed="rId9"/>
          <a:stretch>
            <a:fillRect/>
          </a:stretch>
        </p:blipFill>
        <p:spPr>
          <a:xfrm>
            <a:off x="3048000" y="11130000"/>
            <a:ext cx="12600000" cy="780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62</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Sauce</vt:lpstr>
      <vt:lpstr>Open Sans Bold Bold</vt:lpstr>
      <vt:lpstr>Open Sans</vt:lpstr>
      <vt:lpstr>Calibri</vt:lpstr>
      <vt:lpstr>Open Sans Bold</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Separating Mixtures Activity Research Poster in Blue Light Blue Hand Drawn Style</dc:title>
  <cp:lastModifiedBy>chordiasahil24@gmail.com</cp:lastModifiedBy>
  <cp:revision>3</cp:revision>
  <dcterms:created xsi:type="dcterms:W3CDTF">2006-08-16T00:00:00Z</dcterms:created>
  <dcterms:modified xsi:type="dcterms:W3CDTF">2024-02-17T11:59:56Z</dcterms:modified>
  <dc:identifier>DAF75Drzy3c</dc:identifier>
</cp:coreProperties>
</file>