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6" r:id="rId7"/>
    <p:sldId id="262" r:id="rId8"/>
    <p:sldId id="263" r:id="rId9"/>
    <p:sldId id="261" r:id="rId10"/>
    <p:sldId id="265" r:id="rId11"/>
    <p:sldId id="267" r:id="rId12"/>
    <p:sldId id="268" r:id="rId13"/>
    <p:sldId id="269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81548-D30B-470A-A6E0-DFDED4E130E9}" v="88" dt="2019-04-04T20:57:57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1" autoAdjust="0"/>
    <p:restoredTop sz="94660"/>
  </p:normalViewPr>
  <p:slideViewPr>
    <p:cSldViewPr snapToGrid="0">
      <p:cViewPr>
        <p:scale>
          <a:sx n="50" d="100"/>
          <a:sy n="50" d="100"/>
        </p:scale>
        <p:origin x="11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Fernández Suárez" userId="04021530-adee-4bf6-8b21-76b03216835c" providerId="ADAL" clId="{16681548-D30B-470A-A6E0-DFDED4E130E9}"/>
    <pc:docChg chg="undo redo custSel mod addSld modSld">
      <pc:chgData name="Jaime Fernández Suárez" userId="04021530-adee-4bf6-8b21-76b03216835c" providerId="ADAL" clId="{16681548-D30B-470A-A6E0-DFDED4E130E9}" dt="2019-04-04T21:31:49.661" v="1589" actId="20577"/>
      <pc:docMkLst>
        <pc:docMk/>
      </pc:docMkLst>
      <pc:sldChg chg="addSp delSp modSp delDesignElem">
        <pc:chgData name="Jaime Fernández Suárez" userId="04021530-adee-4bf6-8b21-76b03216835c" providerId="ADAL" clId="{16681548-D30B-470A-A6E0-DFDED4E130E9}" dt="2019-04-04T20:52:28.155" v="1507" actId="14100"/>
        <pc:sldMkLst>
          <pc:docMk/>
          <pc:sldMk cId="1955114186" sldId="256"/>
        </pc:sldMkLst>
        <pc:spChg chg="mod">
          <ac:chgData name="Jaime Fernández Suárez" userId="04021530-adee-4bf6-8b21-76b03216835c" providerId="ADAL" clId="{16681548-D30B-470A-A6E0-DFDED4E130E9}" dt="2019-04-04T20:52:28.155" v="1507" actId="14100"/>
          <ac:spMkLst>
            <pc:docMk/>
            <pc:sldMk cId="1955114186" sldId="256"/>
            <ac:spMk id="2" creationId="{F4055648-7988-4EBC-9885-B2318FED2C96}"/>
          </ac:spMkLst>
        </pc:spChg>
        <pc:spChg chg="mod">
          <ac:chgData name="Jaime Fernández Suárez" userId="04021530-adee-4bf6-8b21-76b03216835c" providerId="ADAL" clId="{16681548-D30B-470A-A6E0-DFDED4E130E9}" dt="2019-04-04T20:52:20.625" v="1505" actId="14100"/>
          <ac:spMkLst>
            <pc:docMk/>
            <pc:sldMk cId="1955114186" sldId="256"/>
            <ac:spMk id="3" creationId="{C077DB73-2F4E-4C1E-B339-C8FAD1D582E4}"/>
          </ac:spMkLst>
        </pc:spChg>
        <pc:spChg chg="add del">
          <ac:chgData name="Jaime Fernández Suárez" userId="04021530-adee-4bf6-8b21-76b03216835c" providerId="ADAL" clId="{16681548-D30B-470A-A6E0-DFDED4E130E9}" dt="2019-04-04T20:29:28.620" v="1440"/>
          <ac:spMkLst>
            <pc:docMk/>
            <pc:sldMk cId="1955114186" sldId="256"/>
            <ac:spMk id="25" creationId="{6F9EB9F2-07E2-4D64-BBD8-BB5B217F1218}"/>
          </ac:spMkLst>
        </pc:spChg>
        <pc:cxnChg chg="add del">
          <ac:chgData name="Jaime Fernández Suárez" userId="04021530-adee-4bf6-8b21-76b03216835c" providerId="ADAL" clId="{16681548-D30B-470A-A6E0-DFDED4E130E9}" dt="2019-04-04T20:29:28.620" v="1440"/>
          <ac:cxnSpMkLst>
            <pc:docMk/>
            <pc:sldMk cId="1955114186" sldId="256"/>
            <ac:cxnSpMk id="26" creationId="{F0C57C7C-DFE9-4A1E-B7A9-DF40E63366BB}"/>
          </ac:cxnSpMkLst>
        </pc:cxnChg>
      </pc:sldChg>
      <pc:sldChg chg="addSp delSp modSp delDesignElem">
        <pc:chgData name="Jaime Fernández Suárez" userId="04021530-adee-4bf6-8b21-76b03216835c" providerId="ADAL" clId="{16681548-D30B-470A-A6E0-DFDED4E130E9}" dt="2019-04-04T20:53:02.369" v="1513" actId="1036"/>
        <pc:sldMkLst>
          <pc:docMk/>
          <pc:sldMk cId="985965097" sldId="257"/>
        </pc:sldMkLst>
        <pc:spChg chg="mod">
          <ac:chgData name="Jaime Fernández Suárez" userId="04021530-adee-4bf6-8b21-76b03216835c" providerId="ADAL" clId="{16681548-D30B-470A-A6E0-DFDED4E130E9}" dt="2019-04-04T20:53:02.369" v="1513" actId="1036"/>
          <ac:spMkLst>
            <pc:docMk/>
            <pc:sldMk cId="985965097" sldId="257"/>
            <ac:spMk id="2" creationId="{8B844E22-590C-406A-95A3-C6E8A0F6F3CE}"/>
          </ac:spMkLst>
        </pc:spChg>
        <pc:spChg chg="mod">
          <ac:chgData name="Jaime Fernández Suárez" userId="04021530-adee-4bf6-8b21-76b03216835c" providerId="ADAL" clId="{16681548-D30B-470A-A6E0-DFDED4E130E9}" dt="2019-04-04T20:52:58.826" v="1510" actId="1076"/>
          <ac:spMkLst>
            <pc:docMk/>
            <pc:sldMk cId="985965097" sldId="257"/>
            <ac:spMk id="3" creationId="{9F3F8EE1-0E19-4A03-A311-31C552ED0C75}"/>
          </ac:spMkLst>
        </pc:spChg>
        <pc:spChg chg="add del">
          <ac:chgData name="Jaime Fernández Suárez" userId="04021530-adee-4bf6-8b21-76b03216835c" providerId="ADAL" clId="{16681548-D30B-470A-A6E0-DFDED4E130E9}" dt="2019-04-04T20:29:28.620" v="1440"/>
          <ac:spMkLst>
            <pc:docMk/>
            <pc:sldMk cId="985965097" sldId="257"/>
            <ac:spMk id="23" creationId="{8D70B121-56F4-4848-B38B-182089D909FA}"/>
          </ac:spMkLst>
        </pc:spChg>
        <pc:cxnChg chg="add del">
          <ac:chgData name="Jaime Fernández Suárez" userId="04021530-adee-4bf6-8b21-76b03216835c" providerId="ADAL" clId="{16681548-D30B-470A-A6E0-DFDED4E130E9}" dt="2019-04-04T20:29:28.620" v="1440"/>
          <ac:cxnSpMkLst>
            <pc:docMk/>
            <pc:sldMk cId="985965097" sldId="257"/>
            <ac:cxnSpMk id="24" creationId="{2D72A2C9-F3CA-4216-8BAD-FA4C970C3C4E}"/>
          </ac:cxnSpMkLst>
        </pc:cxnChg>
      </pc:sldChg>
      <pc:sldChg chg="addSp delSp modSp delDesignElem">
        <pc:chgData name="Jaime Fernández Suárez" userId="04021530-adee-4bf6-8b21-76b03216835c" providerId="ADAL" clId="{16681548-D30B-470A-A6E0-DFDED4E130E9}" dt="2019-04-04T20:30:45.815" v="1464" actId="14100"/>
        <pc:sldMkLst>
          <pc:docMk/>
          <pc:sldMk cId="2041196136" sldId="258"/>
        </pc:sldMkLst>
        <pc:spChg chg="mod">
          <ac:chgData name="Jaime Fernández Suárez" userId="04021530-adee-4bf6-8b21-76b03216835c" providerId="ADAL" clId="{16681548-D30B-470A-A6E0-DFDED4E130E9}" dt="2019-04-04T20:30:45.815" v="1464" actId="14100"/>
          <ac:spMkLst>
            <pc:docMk/>
            <pc:sldMk cId="2041196136" sldId="258"/>
            <ac:spMk id="2" creationId="{FF780EBF-15E6-472F-A539-5A99DE9A5045}"/>
          </ac:spMkLst>
        </pc:spChg>
        <pc:spChg chg="mod">
          <ac:chgData name="Jaime Fernández Suárez" userId="04021530-adee-4bf6-8b21-76b03216835c" providerId="ADAL" clId="{16681548-D30B-470A-A6E0-DFDED4E130E9}" dt="2019-04-04T20:30:40.524" v="1463" actId="27636"/>
          <ac:spMkLst>
            <pc:docMk/>
            <pc:sldMk cId="2041196136" sldId="258"/>
            <ac:spMk id="30" creationId="{9A73A11C-7793-4149-975E-C1D0A951BD5F}"/>
          </ac:spMkLst>
        </pc:spChg>
        <pc:spChg chg="add del">
          <ac:chgData name="Jaime Fernández Suárez" userId="04021530-adee-4bf6-8b21-76b03216835c" providerId="ADAL" clId="{16681548-D30B-470A-A6E0-DFDED4E130E9}" dt="2019-04-04T20:29:28.620" v="1440"/>
          <ac:spMkLst>
            <pc:docMk/>
            <pc:sldMk cId="2041196136" sldId="258"/>
            <ac:spMk id="40" creationId="{8D70B121-56F4-4848-B38B-182089D909FA}"/>
          </ac:spMkLst>
        </pc:spChg>
        <pc:cxnChg chg="add del">
          <ac:chgData name="Jaime Fernández Suárez" userId="04021530-adee-4bf6-8b21-76b03216835c" providerId="ADAL" clId="{16681548-D30B-470A-A6E0-DFDED4E130E9}" dt="2019-04-04T20:29:28.620" v="1440"/>
          <ac:cxnSpMkLst>
            <pc:docMk/>
            <pc:sldMk cId="2041196136" sldId="258"/>
            <ac:cxnSpMk id="41" creationId="{2D72A2C9-F3CA-4216-8BAD-FA4C970C3C4E}"/>
          </ac:cxnSpMkLst>
        </pc:cxnChg>
      </pc:sldChg>
      <pc:sldChg chg="addSp delSp modSp">
        <pc:chgData name="Jaime Fernández Suárez" userId="04021530-adee-4bf6-8b21-76b03216835c" providerId="ADAL" clId="{16681548-D30B-470A-A6E0-DFDED4E130E9}" dt="2019-04-04T21:31:49.661" v="1589" actId="20577"/>
        <pc:sldMkLst>
          <pc:docMk/>
          <pc:sldMk cId="4125302936" sldId="259"/>
        </pc:sldMkLst>
        <pc:spChg chg="del mod">
          <ac:chgData name="Jaime Fernández Suárez" userId="04021530-adee-4bf6-8b21-76b03216835c" providerId="ADAL" clId="{16681548-D30B-470A-A6E0-DFDED4E130E9}" dt="2019-04-04T20:57:28.803" v="1565" actId="478"/>
          <ac:spMkLst>
            <pc:docMk/>
            <pc:sldMk cId="4125302936" sldId="259"/>
            <ac:spMk id="2" creationId="{CE549D9F-32E2-4338-9E31-B1C5E4A845CD}"/>
          </ac:spMkLst>
        </pc:spChg>
        <pc:spChg chg="add mod">
          <ac:chgData name="Jaime Fernández Suárez" userId="04021530-adee-4bf6-8b21-76b03216835c" providerId="ADAL" clId="{16681548-D30B-470A-A6E0-DFDED4E130E9}" dt="2019-04-04T15:18:53.091" v="581" actId="20577"/>
          <ac:spMkLst>
            <pc:docMk/>
            <pc:sldMk cId="4125302936" sldId="259"/>
            <ac:spMk id="3" creationId="{A3223658-9EFF-4462-A9EF-0DA0AFA5FF1C}"/>
          </ac:spMkLst>
        </pc:spChg>
        <pc:spChg chg="add del">
          <ac:chgData name="Jaime Fernández Suárez" userId="04021530-adee-4bf6-8b21-76b03216835c" providerId="ADAL" clId="{16681548-D30B-470A-A6E0-DFDED4E130E9}" dt="2019-04-04T20:57:34.939" v="1566" actId="478"/>
          <ac:spMkLst>
            <pc:docMk/>
            <pc:sldMk cId="4125302936" sldId="259"/>
            <ac:spMk id="5" creationId="{C8D4F018-DA86-4965-9E69-4B9D596C31F7}"/>
          </ac:spMkLst>
        </pc:spChg>
        <pc:spChg chg="add mod">
          <ac:chgData name="Jaime Fernández Suárez" userId="04021530-adee-4bf6-8b21-76b03216835c" providerId="ADAL" clId="{16681548-D30B-470A-A6E0-DFDED4E130E9}" dt="2019-04-04T21:31:49.661" v="1589" actId="20577"/>
          <ac:spMkLst>
            <pc:docMk/>
            <pc:sldMk cId="4125302936" sldId="259"/>
            <ac:spMk id="6" creationId="{B44E5B84-E295-4059-8D25-3648C5B13CFC}"/>
          </ac:spMkLst>
        </pc:spChg>
        <pc:picChg chg="mod">
          <ac:chgData name="Jaime Fernández Suárez" userId="04021530-adee-4bf6-8b21-76b03216835c" providerId="ADAL" clId="{16681548-D30B-470A-A6E0-DFDED4E130E9}" dt="2019-04-04T15:16:00.441" v="336" actId="1076"/>
          <ac:picMkLst>
            <pc:docMk/>
            <pc:sldMk cId="4125302936" sldId="259"/>
            <ac:picMk id="8" creationId="{232664CC-92B2-414E-9812-11B7C92292E1}"/>
          </ac:picMkLst>
        </pc:picChg>
      </pc:sldChg>
      <pc:sldChg chg="addSp delSp modSp delDesignElem">
        <pc:chgData name="Jaime Fernández Suárez" userId="04021530-adee-4bf6-8b21-76b03216835c" providerId="ADAL" clId="{16681548-D30B-470A-A6E0-DFDED4E130E9}" dt="2019-04-04T20:57:49.360" v="1569" actId="478"/>
        <pc:sldMkLst>
          <pc:docMk/>
          <pc:sldMk cId="2825238279" sldId="260"/>
        </pc:sldMkLst>
        <pc:spChg chg="del mod">
          <ac:chgData name="Jaime Fernández Suárez" userId="04021530-adee-4bf6-8b21-76b03216835c" providerId="ADAL" clId="{16681548-D30B-470A-A6E0-DFDED4E130E9}" dt="2019-04-04T20:57:47.748" v="1568" actId="478"/>
          <ac:spMkLst>
            <pc:docMk/>
            <pc:sldMk cId="2825238279" sldId="260"/>
            <ac:spMk id="2" creationId="{F2937CA7-5728-4C3A-B7E7-CA5E31A821D7}"/>
          </ac:spMkLst>
        </pc:spChg>
        <pc:spChg chg="add mod">
          <ac:chgData name="Jaime Fernández Suárez" userId="04021530-adee-4bf6-8b21-76b03216835c" providerId="ADAL" clId="{16681548-D30B-470A-A6E0-DFDED4E130E9}" dt="2019-04-04T20:31:02.837" v="1470" actId="1076"/>
          <ac:spMkLst>
            <pc:docMk/>
            <pc:sldMk cId="2825238279" sldId="260"/>
            <ac:spMk id="3" creationId="{A421E895-80B7-4D9E-9175-13A89F59A998}"/>
          </ac:spMkLst>
        </pc:spChg>
        <pc:spChg chg="add del mod">
          <ac:chgData name="Jaime Fernández Suárez" userId="04021530-adee-4bf6-8b21-76b03216835c" providerId="ADAL" clId="{16681548-D30B-470A-A6E0-DFDED4E130E9}" dt="2019-04-04T20:31:31.123" v="1480" actId="478"/>
          <ac:spMkLst>
            <pc:docMk/>
            <pc:sldMk cId="2825238279" sldId="260"/>
            <ac:spMk id="5" creationId="{2C0813A0-7260-474D-9313-0CAD12EF7391}"/>
          </ac:spMkLst>
        </pc:spChg>
        <pc:spChg chg="add del mod">
          <ac:chgData name="Jaime Fernández Suárez" userId="04021530-adee-4bf6-8b21-76b03216835c" providerId="ADAL" clId="{16681548-D30B-470A-A6E0-DFDED4E130E9}" dt="2019-04-04T20:57:49.360" v="1569" actId="478"/>
          <ac:spMkLst>
            <pc:docMk/>
            <pc:sldMk cId="2825238279" sldId="260"/>
            <ac:spMk id="7" creationId="{0ED9A5F5-D9F2-4CAE-B140-C44C3242FE62}"/>
          </ac:spMkLst>
        </pc:spChg>
        <pc:spChg chg="add">
          <ac:chgData name="Jaime Fernández Suárez" userId="04021530-adee-4bf6-8b21-76b03216835c" providerId="ADAL" clId="{16681548-D30B-470A-A6E0-DFDED4E130E9}" dt="2019-04-04T20:31:36.959" v="1481"/>
          <ac:spMkLst>
            <pc:docMk/>
            <pc:sldMk cId="2825238279" sldId="260"/>
            <ac:spMk id="9" creationId="{4112D8D3-C882-446E-AC5C-3D4A8C2889DB}"/>
          </ac:spMkLst>
        </pc:spChg>
        <pc:spChg chg="del mod">
          <ac:chgData name="Jaime Fernández Suárez" userId="04021530-adee-4bf6-8b21-76b03216835c" providerId="ADAL" clId="{16681548-D30B-470A-A6E0-DFDED4E130E9}" dt="2019-04-04T20:31:20.966" v="1477" actId="478"/>
          <ac:spMkLst>
            <pc:docMk/>
            <pc:sldMk cId="2825238279" sldId="260"/>
            <ac:spMk id="31" creationId="{C3AB70DB-9DB0-4808-B8D7-E2F33886A8BE}"/>
          </ac:spMkLst>
        </pc:spChg>
        <pc:spChg chg="add del">
          <ac:chgData name="Jaime Fernández Suárez" userId="04021530-adee-4bf6-8b21-76b03216835c" providerId="ADAL" clId="{16681548-D30B-470A-A6E0-DFDED4E130E9}" dt="2019-04-04T20:29:28.620" v="1440"/>
          <ac:spMkLst>
            <pc:docMk/>
            <pc:sldMk cId="2825238279" sldId="260"/>
            <ac:spMk id="40" creationId="{867D4867-5BA7-4462-B2F6-A23F4A622AA7}"/>
          </ac:spMkLst>
        </pc:spChg>
        <pc:picChg chg="mod">
          <ac:chgData name="Jaime Fernández Suárez" userId="04021530-adee-4bf6-8b21-76b03216835c" providerId="ADAL" clId="{16681548-D30B-470A-A6E0-DFDED4E130E9}" dt="2019-04-04T20:31:18.755" v="1476" actId="14100"/>
          <ac:picMkLst>
            <pc:docMk/>
            <pc:sldMk cId="2825238279" sldId="260"/>
            <ac:picMk id="33" creationId="{4E18807B-8357-4C06-A4B7-4AB11850B084}"/>
          </ac:picMkLst>
        </pc:picChg>
      </pc:sldChg>
      <pc:sldChg chg="modSp">
        <pc:chgData name="Jaime Fernández Suárez" userId="04021530-adee-4bf6-8b21-76b03216835c" providerId="ADAL" clId="{16681548-D30B-470A-A6E0-DFDED4E130E9}" dt="2019-04-04T20:56:23.518" v="1554" actId="14100"/>
        <pc:sldMkLst>
          <pc:docMk/>
          <pc:sldMk cId="3635478645" sldId="261"/>
        </pc:sldMkLst>
        <pc:spChg chg="mod">
          <ac:chgData name="Jaime Fernández Suárez" userId="04021530-adee-4bf6-8b21-76b03216835c" providerId="ADAL" clId="{16681548-D30B-470A-A6E0-DFDED4E130E9}" dt="2019-04-04T20:56:23.518" v="1554" actId="14100"/>
          <ac:spMkLst>
            <pc:docMk/>
            <pc:sldMk cId="3635478645" sldId="261"/>
            <ac:spMk id="2" creationId="{90EAF78D-9CCD-485F-8BCE-3DF63BC82CA9}"/>
          </ac:spMkLst>
        </pc:spChg>
      </pc:sldChg>
      <pc:sldChg chg="addSp delSp modSp delDesignElem">
        <pc:chgData name="Jaime Fernández Suárez" userId="04021530-adee-4bf6-8b21-76b03216835c" providerId="ADAL" clId="{16681548-D30B-470A-A6E0-DFDED4E130E9}" dt="2019-04-04T20:53:58.756" v="1520" actId="14100"/>
        <pc:sldMkLst>
          <pc:docMk/>
          <pc:sldMk cId="459608776" sldId="262"/>
        </pc:sldMkLst>
        <pc:spChg chg="mod">
          <ac:chgData name="Jaime Fernández Suárez" userId="04021530-adee-4bf6-8b21-76b03216835c" providerId="ADAL" clId="{16681548-D30B-470A-A6E0-DFDED4E130E9}" dt="2019-04-04T20:53:58.756" v="1520" actId="14100"/>
          <ac:spMkLst>
            <pc:docMk/>
            <pc:sldMk cId="459608776" sldId="262"/>
            <ac:spMk id="2" creationId="{147836C4-CF76-4C96-A4EF-24E9F2E977BD}"/>
          </ac:spMkLst>
        </pc:spChg>
        <pc:spChg chg="mod">
          <ac:chgData name="Jaime Fernández Suárez" userId="04021530-adee-4bf6-8b21-76b03216835c" providerId="ADAL" clId="{16681548-D30B-470A-A6E0-DFDED4E130E9}" dt="2019-04-04T20:32:32.928" v="1495" actId="27636"/>
          <ac:spMkLst>
            <pc:docMk/>
            <pc:sldMk cId="459608776" sldId="262"/>
            <ac:spMk id="34" creationId="{D4D205F0-0920-4DD9-863E-4260D401F308}"/>
          </ac:spMkLst>
        </pc:spChg>
        <pc:spChg chg="add del">
          <ac:chgData name="Jaime Fernández Suárez" userId="04021530-adee-4bf6-8b21-76b03216835c" providerId="ADAL" clId="{16681548-D30B-470A-A6E0-DFDED4E130E9}" dt="2019-04-04T20:29:28.620" v="1440"/>
          <ac:spMkLst>
            <pc:docMk/>
            <pc:sldMk cId="459608776" sldId="262"/>
            <ac:spMk id="36" creationId="{8D70B121-56F4-4848-B38B-182089D909FA}"/>
          </ac:spMkLst>
        </pc:spChg>
        <pc:cxnChg chg="add del">
          <ac:chgData name="Jaime Fernández Suárez" userId="04021530-adee-4bf6-8b21-76b03216835c" providerId="ADAL" clId="{16681548-D30B-470A-A6E0-DFDED4E130E9}" dt="2019-04-04T20:29:28.620" v="1440"/>
          <ac:cxnSpMkLst>
            <pc:docMk/>
            <pc:sldMk cId="459608776" sldId="262"/>
            <ac:cxnSpMk id="37" creationId="{2D72A2C9-F3CA-4216-8BAD-FA4C970C3C4E}"/>
          </ac:cxnSpMkLst>
        </pc:cxnChg>
      </pc:sldChg>
      <pc:sldChg chg="addSp delSp modSp delDesignElem">
        <pc:chgData name="Jaime Fernández Suárez" userId="04021530-adee-4bf6-8b21-76b03216835c" providerId="ADAL" clId="{16681548-D30B-470A-A6E0-DFDED4E130E9}" dt="2019-04-04T20:54:10.154" v="1523" actId="14100"/>
        <pc:sldMkLst>
          <pc:docMk/>
          <pc:sldMk cId="2344393155" sldId="263"/>
        </pc:sldMkLst>
        <pc:spChg chg="mod">
          <ac:chgData name="Jaime Fernández Suárez" userId="04021530-adee-4bf6-8b21-76b03216835c" providerId="ADAL" clId="{16681548-D30B-470A-A6E0-DFDED4E130E9}" dt="2019-04-04T20:54:10.154" v="1523" actId="14100"/>
          <ac:spMkLst>
            <pc:docMk/>
            <pc:sldMk cId="2344393155" sldId="263"/>
            <ac:spMk id="2" creationId="{D761A5BC-1168-4B92-BA95-AAD24C7D6EE8}"/>
          </ac:spMkLst>
        </pc:spChg>
        <pc:spChg chg="mod">
          <ac:chgData name="Jaime Fernández Suárez" userId="04021530-adee-4bf6-8b21-76b03216835c" providerId="ADAL" clId="{16681548-D30B-470A-A6E0-DFDED4E130E9}" dt="2019-04-04T20:32:50.793" v="1499" actId="1076"/>
          <ac:spMkLst>
            <pc:docMk/>
            <pc:sldMk cId="2344393155" sldId="263"/>
            <ac:spMk id="3" creationId="{9D597CE2-AC51-43F8-A056-2E079B99A527}"/>
          </ac:spMkLst>
        </pc:spChg>
        <pc:spChg chg="add del">
          <ac:chgData name="Jaime Fernández Suárez" userId="04021530-adee-4bf6-8b21-76b03216835c" providerId="ADAL" clId="{16681548-D30B-470A-A6E0-DFDED4E130E9}" dt="2019-04-04T20:29:28.620" v="1440"/>
          <ac:spMkLst>
            <pc:docMk/>
            <pc:sldMk cId="2344393155" sldId="263"/>
            <ac:spMk id="5" creationId="{8D70B121-56F4-4848-B38B-182089D909FA}"/>
          </ac:spMkLst>
        </pc:spChg>
        <pc:cxnChg chg="add del">
          <ac:chgData name="Jaime Fernández Suárez" userId="04021530-adee-4bf6-8b21-76b03216835c" providerId="ADAL" clId="{16681548-D30B-470A-A6E0-DFDED4E130E9}" dt="2019-04-04T20:29:28.620" v="1440"/>
          <ac:cxnSpMkLst>
            <pc:docMk/>
            <pc:sldMk cId="2344393155" sldId="263"/>
            <ac:cxnSpMk id="6" creationId="{2D72A2C9-F3CA-4216-8BAD-FA4C970C3C4E}"/>
          </ac:cxnSpMkLst>
        </pc:cxnChg>
      </pc:sldChg>
      <pc:sldChg chg="addSp delSp modSp">
        <pc:chgData name="Jaime Fernández Suárez" userId="04021530-adee-4bf6-8b21-76b03216835c" providerId="ADAL" clId="{16681548-D30B-470A-A6E0-DFDED4E130E9}" dt="2019-04-04T16:02:16.112" v="1157" actId="1076"/>
        <pc:sldMkLst>
          <pc:docMk/>
          <pc:sldMk cId="3731876926" sldId="264"/>
        </pc:sldMkLst>
        <pc:picChg chg="add del mod">
          <ac:chgData name="Jaime Fernández Suárez" userId="04021530-adee-4bf6-8b21-76b03216835c" providerId="ADAL" clId="{16681548-D30B-470A-A6E0-DFDED4E130E9}" dt="2019-04-04T16:02:08.336" v="1154" actId="478"/>
          <ac:picMkLst>
            <pc:docMk/>
            <pc:sldMk cId="3731876926" sldId="264"/>
            <ac:picMk id="3" creationId="{651E847B-E01A-40AF-9C8E-0DCD10176254}"/>
          </ac:picMkLst>
        </pc:picChg>
        <pc:picChg chg="del">
          <ac:chgData name="Jaime Fernández Suárez" userId="04021530-adee-4bf6-8b21-76b03216835c" providerId="ADAL" clId="{16681548-D30B-470A-A6E0-DFDED4E130E9}" dt="2019-04-04T16:01:41.488" v="1150" actId="478"/>
          <ac:picMkLst>
            <pc:docMk/>
            <pc:sldMk cId="3731876926" sldId="264"/>
            <ac:picMk id="4" creationId="{A182F441-539F-401D-AE38-09A3F107695C}"/>
          </ac:picMkLst>
        </pc:picChg>
        <pc:picChg chg="add mod">
          <ac:chgData name="Jaime Fernández Suárez" userId="04021530-adee-4bf6-8b21-76b03216835c" providerId="ADAL" clId="{16681548-D30B-470A-A6E0-DFDED4E130E9}" dt="2019-04-04T16:02:16.112" v="1157" actId="1076"/>
          <ac:picMkLst>
            <pc:docMk/>
            <pc:sldMk cId="3731876926" sldId="264"/>
            <ac:picMk id="5" creationId="{041CFB4B-D062-4E16-BCEE-1909A1393FE1}"/>
          </ac:picMkLst>
        </pc:picChg>
      </pc:sldChg>
      <pc:sldChg chg="addSp delSp modSp">
        <pc:chgData name="Jaime Fernández Suárez" userId="04021530-adee-4bf6-8b21-76b03216835c" providerId="ADAL" clId="{16681548-D30B-470A-A6E0-DFDED4E130E9}" dt="2019-04-04T20:56:29.549" v="1556" actId="27636"/>
        <pc:sldMkLst>
          <pc:docMk/>
          <pc:sldMk cId="2179861590" sldId="265"/>
        </pc:sldMkLst>
        <pc:spChg chg="mod">
          <ac:chgData name="Jaime Fernández Suárez" userId="04021530-adee-4bf6-8b21-76b03216835c" providerId="ADAL" clId="{16681548-D30B-470A-A6E0-DFDED4E130E9}" dt="2019-04-04T20:56:29.549" v="1556" actId="27636"/>
          <ac:spMkLst>
            <pc:docMk/>
            <pc:sldMk cId="2179861590" sldId="265"/>
            <ac:spMk id="2" creationId="{123C7BAD-A93C-4B45-B613-CF43D310A397}"/>
          </ac:spMkLst>
        </pc:spChg>
        <pc:picChg chg="add del">
          <ac:chgData name="Jaime Fernández Suárez" userId="04021530-adee-4bf6-8b21-76b03216835c" providerId="ADAL" clId="{16681548-D30B-470A-A6E0-DFDED4E130E9}" dt="2019-04-04T16:00:06.126" v="1144"/>
          <ac:picMkLst>
            <pc:docMk/>
            <pc:sldMk cId="2179861590" sldId="265"/>
            <ac:picMk id="4" creationId="{3385F8AF-E7DC-4954-AB0E-6C468E516C28}"/>
          </ac:picMkLst>
        </pc:picChg>
        <pc:picChg chg="del">
          <ac:chgData name="Jaime Fernández Suárez" userId="04021530-adee-4bf6-8b21-76b03216835c" providerId="ADAL" clId="{16681548-D30B-470A-A6E0-DFDED4E130E9}" dt="2019-04-04T16:00:05.048" v="1142" actId="478"/>
          <ac:picMkLst>
            <pc:docMk/>
            <pc:sldMk cId="2179861590" sldId="265"/>
            <ac:picMk id="5" creationId="{84A1D5CE-A6A8-4824-AD19-0CE0EAC18958}"/>
          </ac:picMkLst>
        </pc:picChg>
        <pc:picChg chg="del">
          <ac:chgData name="Jaime Fernández Suárez" userId="04021530-adee-4bf6-8b21-76b03216835c" providerId="ADAL" clId="{16681548-D30B-470A-A6E0-DFDED4E130E9}" dt="2019-04-04T16:00:07.630" v="1145" actId="478"/>
          <ac:picMkLst>
            <pc:docMk/>
            <pc:sldMk cId="2179861590" sldId="265"/>
            <ac:picMk id="6" creationId="{AE94C6CE-0E4A-4976-A2CB-B1ED71E59C24}"/>
          </ac:picMkLst>
        </pc:picChg>
        <pc:picChg chg="add mod">
          <ac:chgData name="Jaime Fernández Suárez" userId="04021530-adee-4bf6-8b21-76b03216835c" providerId="ADAL" clId="{16681548-D30B-470A-A6E0-DFDED4E130E9}" dt="2019-04-04T16:00:16.633" v="1149" actId="1076"/>
          <ac:picMkLst>
            <pc:docMk/>
            <pc:sldMk cId="2179861590" sldId="265"/>
            <ac:picMk id="7" creationId="{3A524CF8-461D-4465-9513-E1F6A1B80688}"/>
          </ac:picMkLst>
        </pc:picChg>
      </pc:sldChg>
      <pc:sldChg chg="addSp delSp modSp add mod setBg delDesignElem">
        <pc:chgData name="Jaime Fernández Suárez" userId="04021530-adee-4bf6-8b21-76b03216835c" providerId="ADAL" clId="{16681548-D30B-470A-A6E0-DFDED4E130E9}" dt="2019-04-04T20:59:02.953" v="1580" actId="1076"/>
        <pc:sldMkLst>
          <pc:docMk/>
          <pc:sldMk cId="3844789801" sldId="266"/>
        </pc:sldMkLst>
        <pc:spChg chg="mod">
          <ac:chgData name="Jaime Fernández Suárez" userId="04021530-adee-4bf6-8b21-76b03216835c" providerId="ADAL" clId="{16681548-D30B-470A-A6E0-DFDED4E130E9}" dt="2019-04-04T20:53:32.966" v="1517" actId="14100"/>
          <ac:spMkLst>
            <pc:docMk/>
            <pc:sldMk cId="3844789801" sldId="266"/>
            <ac:spMk id="2" creationId="{E5EED6E6-6178-4A1F-9C0B-F354F4282691}"/>
          </ac:spMkLst>
        </pc:spChg>
        <pc:spChg chg="mod">
          <ac:chgData name="Jaime Fernández Suárez" userId="04021530-adee-4bf6-8b21-76b03216835c" providerId="ADAL" clId="{16681548-D30B-470A-A6E0-DFDED4E130E9}" dt="2019-04-04T20:59:02.953" v="1580" actId="1076"/>
          <ac:spMkLst>
            <pc:docMk/>
            <pc:sldMk cId="3844789801" sldId="266"/>
            <ac:spMk id="3" creationId="{2D3DD774-1A04-4F6C-AA53-F14FD6D22710}"/>
          </ac:spMkLst>
        </pc:spChg>
        <pc:spChg chg="add del">
          <ac:chgData name="Jaime Fernández Suárez" userId="04021530-adee-4bf6-8b21-76b03216835c" providerId="ADAL" clId="{16681548-D30B-470A-A6E0-DFDED4E130E9}" dt="2019-04-04T15:10:57.573" v="131"/>
          <ac:spMkLst>
            <pc:docMk/>
            <pc:sldMk cId="3844789801" sldId="266"/>
            <ac:spMk id="4" creationId="{07389938-D944-414C-8AE7-2B45D4DD698C}"/>
          </ac:spMkLst>
        </pc:spChg>
        <pc:spChg chg="add del">
          <ac:chgData name="Jaime Fernández Suárez" userId="04021530-adee-4bf6-8b21-76b03216835c" providerId="ADAL" clId="{16681548-D30B-470A-A6E0-DFDED4E130E9}" dt="2019-04-04T15:11:05.654" v="135"/>
          <ac:spMkLst>
            <pc:docMk/>
            <pc:sldMk cId="3844789801" sldId="266"/>
            <ac:spMk id="5" creationId="{05F317A0-AD14-47C0-B102-F94FABD2449B}"/>
          </ac:spMkLst>
        </pc:spChg>
        <pc:spChg chg="add del">
          <ac:chgData name="Jaime Fernández Suárez" userId="04021530-adee-4bf6-8b21-76b03216835c" providerId="ADAL" clId="{16681548-D30B-470A-A6E0-DFDED4E130E9}" dt="2019-04-04T15:11:14.150" v="137"/>
          <ac:spMkLst>
            <pc:docMk/>
            <pc:sldMk cId="3844789801" sldId="266"/>
            <ac:spMk id="6" creationId="{0F25C582-082B-4024-92B4-28E0D5FAFE4C}"/>
          </ac:spMkLst>
        </pc:spChg>
        <pc:spChg chg="add del">
          <ac:chgData name="Jaime Fernández Suárez" userId="04021530-adee-4bf6-8b21-76b03216835c" providerId="ADAL" clId="{16681548-D30B-470A-A6E0-DFDED4E130E9}" dt="2019-04-04T15:12:42.025" v="171"/>
          <ac:spMkLst>
            <pc:docMk/>
            <pc:sldMk cId="3844789801" sldId="266"/>
            <ac:spMk id="7" creationId="{8167A005-4FBC-405C-A4BF-802037936EF8}"/>
          </ac:spMkLst>
        </pc:spChg>
        <pc:spChg chg="add del">
          <ac:chgData name="Jaime Fernández Suárez" userId="04021530-adee-4bf6-8b21-76b03216835c" providerId="ADAL" clId="{16681548-D30B-470A-A6E0-DFDED4E130E9}" dt="2019-04-04T15:22:49.480" v="950"/>
          <ac:spMkLst>
            <pc:docMk/>
            <pc:sldMk cId="3844789801" sldId="266"/>
            <ac:spMk id="8" creationId="{9D0D9B23-76E8-4922-86F3-F9023AE73748}"/>
          </ac:spMkLst>
        </pc:spChg>
        <pc:spChg chg="add del mod">
          <ac:chgData name="Jaime Fernández Suárez" userId="04021530-adee-4bf6-8b21-76b03216835c" providerId="ADAL" clId="{16681548-D30B-470A-A6E0-DFDED4E130E9}" dt="2019-04-04T15:22:59.413" v="954"/>
          <ac:spMkLst>
            <pc:docMk/>
            <pc:sldMk cId="3844789801" sldId="266"/>
            <ac:spMk id="9" creationId="{0B62202C-E6FB-490B-BE08-7B5B4CE11CF4}"/>
          </ac:spMkLst>
        </pc:spChg>
        <pc:spChg chg="add del">
          <ac:chgData name="Jaime Fernández Suárez" userId="04021530-adee-4bf6-8b21-76b03216835c" providerId="ADAL" clId="{16681548-D30B-470A-A6E0-DFDED4E130E9}" dt="2019-04-04T20:29:28.620" v="1440"/>
          <ac:spMkLst>
            <pc:docMk/>
            <pc:sldMk cId="3844789801" sldId="266"/>
            <ac:spMk id="11" creationId="{8D70B121-56F4-4848-B38B-182089D909FA}"/>
          </ac:spMkLst>
        </pc:spChg>
        <pc:spChg chg="add del mod">
          <ac:chgData name="Jaime Fernández Suárez" userId="04021530-adee-4bf6-8b21-76b03216835c" providerId="ADAL" clId="{16681548-D30B-470A-A6E0-DFDED4E130E9}" dt="2019-04-04T15:28:16.707" v="1072"/>
          <ac:spMkLst>
            <pc:docMk/>
            <pc:sldMk cId="3844789801" sldId="266"/>
            <ac:spMk id="12" creationId="{651F435F-B6B3-4ECE-9AA1-1CF80F24C73E}"/>
          </ac:spMkLst>
        </pc:spChg>
        <pc:cxnChg chg="add del">
          <ac:chgData name="Jaime Fernández Suárez" userId="04021530-adee-4bf6-8b21-76b03216835c" providerId="ADAL" clId="{16681548-D30B-470A-A6E0-DFDED4E130E9}" dt="2019-04-04T20:29:28.620" v="1440"/>
          <ac:cxnSpMkLst>
            <pc:docMk/>
            <pc:sldMk cId="3844789801" sldId="266"/>
            <ac:cxnSpMk id="10" creationId="{2D72A2C9-F3CA-4216-8BAD-FA4C970C3C4E}"/>
          </ac:cxnSpMkLst>
        </pc:cxnChg>
      </pc:sldChg>
      <pc:sldChg chg="addSp delSp modSp add">
        <pc:chgData name="Jaime Fernández Suárez" userId="04021530-adee-4bf6-8b21-76b03216835c" providerId="ADAL" clId="{16681548-D30B-470A-A6E0-DFDED4E130E9}" dt="2019-04-04T20:56:09.805" v="1552" actId="1076"/>
        <pc:sldMkLst>
          <pc:docMk/>
          <pc:sldMk cId="3428096621" sldId="267"/>
        </pc:sldMkLst>
        <pc:spChg chg="mod">
          <ac:chgData name="Jaime Fernández Suárez" userId="04021530-adee-4bf6-8b21-76b03216835c" providerId="ADAL" clId="{16681548-D30B-470A-A6E0-DFDED4E130E9}" dt="2019-04-04T20:56:09.805" v="1552" actId="1076"/>
          <ac:spMkLst>
            <pc:docMk/>
            <pc:sldMk cId="3428096621" sldId="267"/>
            <ac:spMk id="2" creationId="{5C0B0484-3D9A-4FB4-880B-C245C2EFC97F}"/>
          </ac:spMkLst>
        </pc:spChg>
        <pc:spChg chg="mod">
          <ac:chgData name="Jaime Fernández Suárez" userId="04021530-adee-4bf6-8b21-76b03216835c" providerId="ADAL" clId="{16681548-D30B-470A-A6E0-DFDED4E130E9}" dt="2019-04-04T20:56:06.537" v="1551" actId="1076"/>
          <ac:spMkLst>
            <pc:docMk/>
            <pc:sldMk cId="3428096621" sldId="267"/>
            <ac:spMk id="3" creationId="{AF6DF872-7641-48AE-9355-8304C318C05B}"/>
          </ac:spMkLst>
        </pc:spChg>
        <pc:picChg chg="add del">
          <ac:chgData name="Jaime Fernández Suárez" userId="04021530-adee-4bf6-8b21-76b03216835c" providerId="ADAL" clId="{16681548-D30B-470A-A6E0-DFDED4E130E9}" dt="2019-04-04T15:56:20.079" v="1136"/>
          <ac:picMkLst>
            <pc:docMk/>
            <pc:sldMk cId="3428096621" sldId="267"/>
            <ac:picMk id="4" creationId="{03CF441A-8482-41CC-88B3-4F24FDA3CBED}"/>
          </ac:picMkLst>
        </pc:picChg>
        <pc:picChg chg="add mod">
          <ac:chgData name="Jaime Fernández Suárez" userId="04021530-adee-4bf6-8b21-76b03216835c" providerId="ADAL" clId="{16681548-D30B-470A-A6E0-DFDED4E130E9}" dt="2019-04-04T15:56:32.447" v="1141" actId="1076"/>
          <ac:picMkLst>
            <pc:docMk/>
            <pc:sldMk cId="3428096621" sldId="267"/>
            <ac:picMk id="5" creationId="{97AC1685-47F7-4BC6-AF77-53B3A9710781}"/>
          </ac:picMkLst>
        </pc:picChg>
      </pc:sldChg>
      <pc:sldChg chg="addSp delSp modSp add">
        <pc:chgData name="Jaime Fernández Suárez" userId="04021530-adee-4bf6-8b21-76b03216835c" providerId="ADAL" clId="{16681548-D30B-470A-A6E0-DFDED4E130E9}" dt="2019-04-04T20:55:45.420" v="1547" actId="27636"/>
        <pc:sldMkLst>
          <pc:docMk/>
          <pc:sldMk cId="2106929938" sldId="268"/>
        </pc:sldMkLst>
        <pc:spChg chg="mod">
          <ac:chgData name="Jaime Fernández Suárez" userId="04021530-adee-4bf6-8b21-76b03216835c" providerId="ADAL" clId="{16681548-D30B-470A-A6E0-DFDED4E130E9}" dt="2019-04-04T20:55:45.420" v="1547" actId="27636"/>
          <ac:spMkLst>
            <pc:docMk/>
            <pc:sldMk cId="2106929938" sldId="268"/>
            <ac:spMk id="2" creationId="{C27789AB-BF49-4F59-98AA-A1FB807A81D9}"/>
          </ac:spMkLst>
        </pc:spChg>
        <pc:spChg chg="mod">
          <ac:chgData name="Jaime Fernández Suárez" userId="04021530-adee-4bf6-8b21-76b03216835c" providerId="ADAL" clId="{16681548-D30B-470A-A6E0-DFDED4E130E9}" dt="2019-04-04T18:39:32.192" v="1188" actId="20577"/>
          <ac:spMkLst>
            <pc:docMk/>
            <pc:sldMk cId="2106929938" sldId="268"/>
            <ac:spMk id="3" creationId="{32112988-E857-426C-AC83-A503352237F3}"/>
          </ac:spMkLst>
        </pc:spChg>
        <pc:picChg chg="add del">
          <ac:chgData name="Jaime Fernández Suárez" userId="04021530-adee-4bf6-8b21-76b03216835c" providerId="ADAL" clId="{16681548-D30B-470A-A6E0-DFDED4E130E9}" dt="2019-04-04T18:39:08.284" v="1184"/>
          <ac:picMkLst>
            <pc:docMk/>
            <pc:sldMk cId="2106929938" sldId="268"/>
            <ac:picMk id="4" creationId="{537B77AD-4517-4C5B-8FF7-800D63DDC8B2}"/>
          </ac:picMkLst>
        </pc:picChg>
        <pc:picChg chg="add mod">
          <ac:chgData name="Jaime Fernández Suárez" userId="04021530-adee-4bf6-8b21-76b03216835c" providerId="ADAL" clId="{16681548-D30B-470A-A6E0-DFDED4E130E9}" dt="2019-04-04T18:39:21.354" v="1186" actId="1076"/>
          <ac:picMkLst>
            <pc:docMk/>
            <pc:sldMk cId="2106929938" sldId="268"/>
            <ac:picMk id="5" creationId="{4E2FD93B-99E6-49DF-A41B-23C3456B366F}"/>
          </ac:picMkLst>
        </pc:picChg>
      </pc:sldChg>
      <pc:sldChg chg="addSp modSp add">
        <pc:chgData name="Jaime Fernández Suárez" userId="04021530-adee-4bf6-8b21-76b03216835c" providerId="ADAL" clId="{16681548-D30B-470A-A6E0-DFDED4E130E9}" dt="2019-04-04T20:55:38.862" v="1545" actId="27636"/>
        <pc:sldMkLst>
          <pc:docMk/>
          <pc:sldMk cId="340938884" sldId="269"/>
        </pc:sldMkLst>
        <pc:spChg chg="mod">
          <ac:chgData name="Jaime Fernández Suárez" userId="04021530-adee-4bf6-8b21-76b03216835c" providerId="ADAL" clId="{16681548-D30B-470A-A6E0-DFDED4E130E9}" dt="2019-04-04T20:55:38.862" v="1545" actId="27636"/>
          <ac:spMkLst>
            <pc:docMk/>
            <pc:sldMk cId="340938884" sldId="269"/>
            <ac:spMk id="2" creationId="{FD623572-953E-47BD-A48A-DC72A52B7008}"/>
          </ac:spMkLst>
        </pc:spChg>
        <pc:spChg chg="mod">
          <ac:chgData name="Jaime Fernández Suárez" userId="04021530-adee-4bf6-8b21-76b03216835c" providerId="ADAL" clId="{16681548-D30B-470A-A6E0-DFDED4E130E9}" dt="2019-04-04T18:42:03.821" v="1208" actId="20577"/>
          <ac:spMkLst>
            <pc:docMk/>
            <pc:sldMk cId="340938884" sldId="269"/>
            <ac:spMk id="3" creationId="{A67C614D-1C38-42FE-B57B-9B4E8593715C}"/>
          </ac:spMkLst>
        </pc:spChg>
        <pc:picChg chg="add mod">
          <ac:chgData name="Jaime Fernández Suárez" userId="04021530-adee-4bf6-8b21-76b03216835c" providerId="ADAL" clId="{16681548-D30B-470A-A6E0-DFDED4E130E9}" dt="2019-04-04T18:41:41.498" v="1193" actId="1076"/>
          <ac:picMkLst>
            <pc:docMk/>
            <pc:sldMk cId="340938884" sldId="269"/>
            <ac:picMk id="4" creationId="{D1F46918-60E6-4F98-B3DF-4B32E7410ACA}"/>
          </ac:picMkLst>
        </pc:picChg>
      </pc:sldChg>
      <pc:sldChg chg="addSp modSp add">
        <pc:chgData name="Jaime Fernández Suárez" userId="04021530-adee-4bf6-8b21-76b03216835c" providerId="ADAL" clId="{16681548-D30B-470A-A6E0-DFDED4E130E9}" dt="2019-04-04T20:57:00.364" v="1559" actId="27636"/>
        <pc:sldMkLst>
          <pc:docMk/>
          <pc:sldMk cId="4075064027" sldId="270"/>
        </pc:sldMkLst>
        <pc:spChg chg="mod">
          <ac:chgData name="Jaime Fernández Suárez" userId="04021530-adee-4bf6-8b21-76b03216835c" providerId="ADAL" clId="{16681548-D30B-470A-A6E0-DFDED4E130E9}" dt="2019-04-04T20:57:00.364" v="1559" actId="27636"/>
          <ac:spMkLst>
            <pc:docMk/>
            <pc:sldMk cId="4075064027" sldId="270"/>
            <ac:spMk id="2" creationId="{E2DB3C0D-8D20-43BD-A38E-F56D10476FAB}"/>
          </ac:spMkLst>
        </pc:spChg>
        <pc:spChg chg="mod">
          <ac:chgData name="Jaime Fernández Suárez" userId="04021530-adee-4bf6-8b21-76b03216835c" providerId="ADAL" clId="{16681548-D30B-470A-A6E0-DFDED4E130E9}" dt="2019-04-04T20:56:54.581" v="1557" actId="255"/>
          <ac:spMkLst>
            <pc:docMk/>
            <pc:sldMk cId="4075064027" sldId="270"/>
            <ac:spMk id="3" creationId="{23CD62C6-2E28-4E27-B75E-ACF7A6B8BF89}"/>
          </ac:spMkLst>
        </pc:spChg>
        <pc:spChg chg="add mod">
          <ac:chgData name="Jaime Fernández Suárez" userId="04021530-adee-4bf6-8b21-76b03216835c" providerId="ADAL" clId="{16681548-D30B-470A-A6E0-DFDED4E130E9}" dt="2019-04-04T18:59:11.093" v="1402" actId="20577"/>
          <ac:spMkLst>
            <pc:docMk/>
            <pc:sldMk cId="4075064027" sldId="270"/>
            <ac:spMk id="5" creationId="{D4BCD70B-ED4E-4FFC-8E00-77B29D80B70D}"/>
          </ac:spMkLst>
        </pc:spChg>
        <pc:picChg chg="add mod">
          <ac:chgData name="Jaime Fernández Suárez" userId="04021530-adee-4bf6-8b21-76b03216835c" providerId="ADAL" clId="{16681548-D30B-470A-A6E0-DFDED4E130E9}" dt="2019-04-04T18:58:14.388" v="1374" actId="1076"/>
          <ac:picMkLst>
            <pc:docMk/>
            <pc:sldMk cId="4075064027" sldId="270"/>
            <ac:picMk id="4" creationId="{6830F5BF-01B2-4C8E-A476-0B06AF59F81A}"/>
          </ac:picMkLst>
        </pc:picChg>
      </pc:sldChg>
      <pc:sldChg chg="delSp modSp add">
        <pc:chgData name="Jaime Fernández Suárez" userId="04021530-adee-4bf6-8b21-76b03216835c" providerId="ADAL" clId="{16681548-D30B-470A-A6E0-DFDED4E130E9}" dt="2019-04-04T20:51:59.460" v="1501" actId="1076"/>
        <pc:sldMkLst>
          <pc:docMk/>
          <pc:sldMk cId="2765346573" sldId="271"/>
        </pc:sldMkLst>
        <pc:spChg chg="mod">
          <ac:chgData name="Jaime Fernández Suárez" userId="04021530-adee-4bf6-8b21-76b03216835c" providerId="ADAL" clId="{16681548-D30B-470A-A6E0-DFDED4E130E9}" dt="2019-04-04T20:51:59.460" v="1501" actId="1076"/>
          <ac:spMkLst>
            <pc:docMk/>
            <pc:sldMk cId="2765346573" sldId="271"/>
            <ac:spMk id="2" creationId="{71894E6C-CAAF-447B-937B-440FBD598602}"/>
          </ac:spMkLst>
        </pc:spChg>
        <pc:spChg chg="del mod">
          <ac:chgData name="Jaime Fernández Suárez" userId="04021530-adee-4bf6-8b21-76b03216835c" providerId="ADAL" clId="{16681548-D30B-470A-A6E0-DFDED4E130E9}" dt="2019-04-04T20:27:54.866" v="1407" actId="478"/>
          <ac:spMkLst>
            <pc:docMk/>
            <pc:sldMk cId="2765346573" sldId="271"/>
            <ac:spMk id="3" creationId="{AA9E9BCF-9DC4-414C-AF0E-D09F048CD9B9}"/>
          </ac:spMkLst>
        </pc:spChg>
      </pc:sldChg>
    </pc:docChg>
  </pc:docChgLst>
  <pc:docChgLst>
    <pc:chgData name="Jaime Fernández Suárez" userId="04021530-adee-4bf6-8b21-76b03216835c" providerId="ADAL" clId="{3E08C67B-9451-455B-B292-F5630F182C80}"/>
    <pc:docChg chg="undo custSel mod addSld modSld">
      <pc:chgData name="Jaime Fernández Suárez" userId="04021530-adee-4bf6-8b21-76b03216835c" providerId="ADAL" clId="{3E08C67B-9451-455B-B292-F5630F182C80}" dt="2019-04-03T17:18:45.367" v="1433" actId="26606"/>
      <pc:docMkLst>
        <pc:docMk/>
      </pc:docMkLst>
      <pc:sldChg chg="addSp delSp modSp mod setBg delDesignElem">
        <pc:chgData name="Jaime Fernández Suárez" userId="04021530-adee-4bf6-8b21-76b03216835c" providerId="ADAL" clId="{3E08C67B-9451-455B-B292-F5630F182C80}" dt="2019-04-03T17:18:07.813" v="1425" actId="26606"/>
        <pc:sldMkLst>
          <pc:docMk/>
          <pc:sldMk cId="1955114186" sldId="256"/>
        </pc:sldMkLst>
        <pc:spChg chg="mod">
          <ac:chgData name="Jaime Fernández Suárez" userId="04021530-adee-4bf6-8b21-76b03216835c" providerId="ADAL" clId="{3E08C67B-9451-455B-B292-F5630F182C80}" dt="2019-04-03T17:13:17.503" v="1336" actId="26606"/>
          <ac:spMkLst>
            <pc:docMk/>
            <pc:sldMk cId="1955114186" sldId="256"/>
            <ac:spMk id="2" creationId="{F4055648-7988-4EBC-9885-B2318FED2C96}"/>
          </ac:spMkLst>
        </pc:spChg>
        <pc:spChg chg="mod">
          <ac:chgData name="Jaime Fernández Suárez" userId="04021530-adee-4bf6-8b21-76b03216835c" providerId="ADAL" clId="{3E08C67B-9451-455B-B292-F5630F182C80}" dt="2019-04-03T17:13:59.099" v="1347" actId="26606"/>
          <ac:spMkLst>
            <pc:docMk/>
            <pc:sldMk cId="1955114186" sldId="256"/>
            <ac:spMk id="3" creationId="{C077DB73-2F4E-4C1E-B339-C8FAD1D582E4}"/>
          </ac:spMkLst>
        </pc:spChg>
        <pc:spChg chg="add del">
          <ac:chgData name="Jaime Fernández Suárez" userId="04021530-adee-4bf6-8b21-76b03216835c" providerId="ADAL" clId="{3E08C67B-9451-455B-B292-F5630F182C80}" dt="2019-04-03T17:13:17.503" v="1336" actId="26606"/>
          <ac:spMkLst>
            <pc:docMk/>
            <pc:sldMk cId="1955114186" sldId="256"/>
            <ac:spMk id="5" creationId="{559AE206-7EBA-4D33-8BC9-9D8158553F0E}"/>
          </ac:spMkLst>
        </pc:spChg>
        <pc:spChg chg="add del">
          <ac:chgData name="Jaime Fernández Suárez" userId="04021530-adee-4bf6-8b21-76b03216835c" providerId="ADAL" clId="{3E08C67B-9451-455B-B292-F5630F182C80}" dt="2019-04-03T17:13:17.503" v="1336" actId="26606"/>
          <ac:spMkLst>
            <pc:docMk/>
            <pc:sldMk cId="1955114186" sldId="256"/>
            <ac:spMk id="6" creationId="{6437D937-A7F1-4011-92B4-328E5BE1B166}"/>
          </ac:spMkLst>
        </pc:spChg>
        <pc:spChg chg="add del">
          <ac:chgData name="Jaime Fernández Suárez" userId="04021530-adee-4bf6-8b21-76b03216835c" providerId="ADAL" clId="{3E08C67B-9451-455B-B292-F5630F182C80}" dt="2019-04-03T17:13:17.503" v="1336" actId="26606"/>
          <ac:spMkLst>
            <pc:docMk/>
            <pc:sldMk cId="1955114186" sldId="256"/>
            <ac:spMk id="7" creationId="{B672F332-AF08-46C6-94F0-77684310D7B7}"/>
          </ac:spMkLst>
        </pc:spChg>
        <pc:spChg chg="add del">
          <ac:chgData name="Jaime Fernández Suárez" userId="04021530-adee-4bf6-8b21-76b03216835c" providerId="ADAL" clId="{3E08C67B-9451-455B-B292-F5630F182C80}" dt="2019-04-03T17:11:58.702" v="1318"/>
          <ac:spMkLst>
            <pc:docMk/>
            <pc:sldMk cId="1955114186" sldId="256"/>
            <ac:spMk id="8" creationId="{559AE206-7EBA-4D33-8BC9-9D8158553F0E}"/>
          </ac:spMkLst>
        </pc:spChg>
        <pc:spChg chg="add del">
          <ac:chgData name="Jaime Fernández Suárez" userId="04021530-adee-4bf6-8b21-76b03216835c" providerId="ADAL" clId="{3E08C67B-9451-455B-B292-F5630F182C80}" dt="2019-04-03T17:13:17.503" v="1336" actId="26606"/>
          <ac:spMkLst>
            <pc:docMk/>
            <pc:sldMk cId="1955114186" sldId="256"/>
            <ac:spMk id="9" creationId="{34244EF8-D73A-40E1-BE73-D46E6B4B04ED}"/>
          </ac:spMkLst>
        </pc:spChg>
        <pc:spChg chg="add del">
          <ac:chgData name="Jaime Fernández Suárez" userId="04021530-adee-4bf6-8b21-76b03216835c" providerId="ADAL" clId="{3E08C67B-9451-455B-B292-F5630F182C80}" dt="2019-04-03T17:11:58.702" v="1318"/>
          <ac:spMkLst>
            <pc:docMk/>
            <pc:sldMk cId="1955114186" sldId="256"/>
            <ac:spMk id="10" creationId="{6437D937-A7F1-4011-92B4-328E5BE1B166}"/>
          </ac:spMkLst>
        </pc:spChg>
        <pc:spChg chg="add del">
          <ac:chgData name="Jaime Fernández Suárez" userId="04021530-adee-4bf6-8b21-76b03216835c" providerId="ADAL" clId="{3E08C67B-9451-455B-B292-F5630F182C80}" dt="2019-04-03T17:13:17.503" v="1336" actId="26606"/>
          <ac:spMkLst>
            <pc:docMk/>
            <pc:sldMk cId="1955114186" sldId="256"/>
            <ac:spMk id="11" creationId="{AB84D7E8-4ECB-42D7-ADBF-01689B0F24AE}"/>
          </ac:spMkLst>
        </pc:spChg>
        <pc:spChg chg="add del">
          <ac:chgData name="Jaime Fernández Suárez" userId="04021530-adee-4bf6-8b21-76b03216835c" providerId="ADAL" clId="{3E08C67B-9451-455B-B292-F5630F182C80}" dt="2019-04-03T17:11:58.702" v="1318"/>
          <ac:spMkLst>
            <pc:docMk/>
            <pc:sldMk cId="1955114186" sldId="256"/>
            <ac:spMk id="12" creationId="{B672F332-AF08-46C6-94F0-77684310D7B7}"/>
          </ac:spMkLst>
        </pc:spChg>
        <pc:spChg chg="add del">
          <ac:chgData name="Jaime Fernández Suárez" userId="04021530-adee-4bf6-8b21-76b03216835c" providerId="ADAL" clId="{3E08C67B-9451-455B-B292-F5630F182C80}" dt="2019-04-03T17:11:58.702" v="1318"/>
          <ac:spMkLst>
            <pc:docMk/>
            <pc:sldMk cId="1955114186" sldId="256"/>
            <ac:spMk id="14" creationId="{34244EF8-D73A-40E1-BE73-D46E6B4B04ED}"/>
          </ac:spMkLst>
        </pc:spChg>
        <pc:spChg chg="add del">
          <ac:chgData name="Jaime Fernández Suárez" userId="04021530-adee-4bf6-8b21-76b03216835c" providerId="ADAL" clId="{3E08C67B-9451-455B-B292-F5630F182C80}" dt="2019-04-03T17:13:45.116" v="1345"/>
          <ac:spMkLst>
            <pc:docMk/>
            <pc:sldMk cId="1955114186" sldId="256"/>
            <ac:spMk id="15" creationId="{6F9EB9F2-07E2-4D64-BBD8-BB5B217F1218}"/>
          </ac:spMkLst>
        </pc:spChg>
        <pc:spChg chg="add del">
          <ac:chgData name="Jaime Fernández Suárez" userId="04021530-adee-4bf6-8b21-76b03216835c" providerId="ADAL" clId="{3E08C67B-9451-455B-B292-F5630F182C80}" dt="2019-04-03T17:11:58.702" v="1318"/>
          <ac:spMkLst>
            <pc:docMk/>
            <pc:sldMk cId="1955114186" sldId="256"/>
            <ac:spMk id="16" creationId="{AB84D7E8-4ECB-42D7-ADBF-01689B0F24AE}"/>
          </ac:spMkLst>
        </pc:spChg>
        <pc:spChg chg="add del">
          <ac:chgData name="Jaime Fernández Suárez" userId="04021530-adee-4bf6-8b21-76b03216835c" providerId="ADAL" clId="{3E08C67B-9451-455B-B292-F5630F182C80}" dt="2019-04-03T17:14:10.470" v="1352"/>
          <ac:spMkLst>
            <pc:docMk/>
            <pc:sldMk cId="1955114186" sldId="256"/>
            <ac:spMk id="17" creationId="{6F9EB9F2-07E2-4D64-BBD8-BB5B217F1218}"/>
          </ac:spMkLst>
        </pc:spChg>
        <pc:spChg chg="add del">
          <ac:chgData name="Jaime Fernández Suárez" userId="04021530-adee-4bf6-8b21-76b03216835c" providerId="ADAL" clId="{3E08C67B-9451-455B-B292-F5630F182C80}" dt="2019-04-03T17:17:24.549" v="1412"/>
          <ac:spMkLst>
            <pc:docMk/>
            <pc:sldMk cId="1955114186" sldId="256"/>
            <ac:spMk id="21" creationId="{6F9EB9F2-07E2-4D64-BBD8-BB5B217F1218}"/>
          </ac:spMkLst>
        </pc:spChg>
        <pc:spChg chg="add del">
          <ac:chgData name="Jaime Fernández Suárez" userId="04021530-adee-4bf6-8b21-76b03216835c" providerId="ADAL" clId="{3E08C67B-9451-455B-B292-F5630F182C80}" dt="2019-04-03T17:18:04.978" v="1424"/>
          <ac:spMkLst>
            <pc:docMk/>
            <pc:sldMk cId="1955114186" sldId="256"/>
            <ac:spMk id="23" creationId="{6F9EB9F2-07E2-4D64-BBD8-BB5B217F1218}"/>
          </ac:spMkLst>
        </pc:spChg>
        <pc:spChg chg="add">
          <ac:chgData name="Jaime Fernández Suárez" userId="04021530-adee-4bf6-8b21-76b03216835c" providerId="ADAL" clId="{3E08C67B-9451-455B-B292-F5630F182C80}" dt="2019-04-03T17:18:07.813" v="1425" actId="26606"/>
          <ac:spMkLst>
            <pc:docMk/>
            <pc:sldMk cId="1955114186" sldId="256"/>
            <ac:spMk id="25" creationId="{6F9EB9F2-07E2-4D64-BBD8-BB5B217F1218}"/>
          </ac:spMkLst>
        </pc:spChg>
        <pc:cxnChg chg="add del">
          <ac:chgData name="Jaime Fernández Suárez" userId="04021530-adee-4bf6-8b21-76b03216835c" providerId="ADAL" clId="{3E08C67B-9451-455B-B292-F5630F182C80}" dt="2019-04-03T17:13:17.503" v="1336" actId="26606"/>
          <ac:cxnSpMkLst>
            <pc:docMk/>
            <pc:sldMk cId="1955114186" sldId="256"/>
            <ac:cxnSpMk id="13" creationId="{9E8E38ED-369A-44C2-B635-0BED0E48A6E8}"/>
          </ac:cxnSpMkLst>
        </pc:cxnChg>
        <pc:cxnChg chg="add del">
          <ac:chgData name="Jaime Fernández Suárez" userId="04021530-adee-4bf6-8b21-76b03216835c" providerId="ADAL" clId="{3E08C67B-9451-455B-B292-F5630F182C80}" dt="2019-04-03T17:11:58.702" v="1318"/>
          <ac:cxnSpMkLst>
            <pc:docMk/>
            <pc:sldMk cId="1955114186" sldId="256"/>
            <ac:cxnSpMk id="18" creationId="{9E8E38ED-369A-44C2-B635-0BED0E48A6E8}"/>
          </ac:cxnSpMkLst>
        </pc:cxnChg>
        <pc:cxnChg chg="add del">
          <ac:chgData name="Jaime Fernández Suárez" userId="04021530-adee-4bf6-8b21-76b03216835c" providerId="ADAL" clId="{3E08C67B-9451-455B-B292-F5630F182C80}" dt="2019-04-03T17:14:10.470" v="1352"/>
          <ac:cxnSpMkLst>
            <pc:docMk/>
            <pc:sldMk cId="1955114186" sldId="256"/>
            <ac:cxnSpMk id="19" creationId="{F0C57C7C-DFE9-4A1E-B7A9-DF40E63366BB}"/>
          </ac:cxnSpMkLst>
        </pc:cxnChg>
        <pc:cxnChg chg="add del">
          <ac:chgData name="Jaime Fernández Suárez" userId="04021530-adee-4bf6-8b21-76b03216835c" providerId="ADAL" clId="{3E08C67B-9451-455B-B292-F5630F182C80}" dt="2019-04-03T17:13:45.116" v="1345"/>
          <ac:cxnSpMkLst>
            <pc:docMk/>
            <pc:sldMk cId="1955114186" sldId="256"/>
            <ac:cxnSpMk id="20" creationId="{F0C57C7C-DFE9-4A1E-B7A9-DF40E63366BB}"/>
          </ac:cxnSpMkLst>
        </pc:cxnChg>
        <pc:cxnChg chg="add del">
          <ac:chgData name="Jaime Fernández Suárez" userId="04021530-adee-4bf6-8b21-76b03216835c" providerId="ADAL" clId="{3E08C67B-9451-455B-B292-F5630F182C80}" dt="2019-04-03T17:17:24.549" v="1412"/>
          <ac:cxnSpMkLst>
            <pc:docMk/>
            <pc:sldMk cId="1955114186" sldId="256"/>
            <ac:cxnSpMk id="22" creationId="{F0C57C7C-DFE9-4A1E-B7A9-DF40E63366BB}"/>
          </ac:cxnSpMkLst>
        </pc:cxnChg>
        <pc:cxnChg chg="add del">
          <ac:chgData name="Jaime Fernández Suárez" userId="04021530-adee-4bf6-8b21-76b03216835c" providerId="ADAL" clId="{3E08C67B-9451-455B-B292-F5630F182C80}" dt="2019-04-03T17:18:04.978" v="1424"/>
          <ac:cxnSpMkLst>
            <pc:docMk/>
            <pc:sldMk cId="1955114186" sldId="256"/>
            <ac:cxnSpMk id="24" creationId="{F0C57C7C-DFE9-4A1E-B7A9-DF40E63366BB}"/>
          </ac:cxnSpMkLst>
        </pc:cxnChg>
        <pc:cxnChg chg="add">
          <ac:chgData name="Jaime Fernández Suárez" userId="04021530-adee-4bf6-8b21-76b03216835c" providerId="ADAL" clId="{3E08C67B-9451-455B-B292-F5630F182C80}" dt="2019-04-03T17:18:07.813" v="1425" actId="26606"/>
          <ac:cxnSpMkLst>
            <pc:docMk/>
            <pc:sldMk cId="1955114186" sldId="256"/>
            <ac:cxnSpMk id="26" creationId="{F0C57C7C-DFE9-4A1E-B7A9-DF40E63366BB}"/>
          </ac:cxnSpMkLst>
        </pc:cxnChg>
      </pc:sldChg>
      <pc:sldChg chg="addSp delSp modSp mod setBg delDesignElem">
        <pc:chgData name="Jaime Fernández Suárez" userId="04021530-adee-4bf6-8b21-76b03216835c" providerId="ADAL" clId="{3E08C67B-9451-455B-B292-F5630F182C80}" dt="2019-04-03T17:18:10.331" v="1426" actId="26606"/>
        <pc:sldMkLst>
          <pc:docMk/>
          <pc:sldMk cId="985965097" sldId="257"/>
        </pc:sldMkLst>
        <pc:spChg chg="mod">
          <ac:chgData name="Jaime Fernández Suárez" userId="04021530-adee-4bf6-8b21-76b03216835c" providerId="ADAL" clId="{3E08C67B-9451-455B-B292-F5630F182C80}" dt="2019-04-03T17:13:14.107" v="1335" actId="26606"/>
          <ac:spMkLst>
            <pc:docMk/>
            <pc:sldMk cId="985965097" sldId="257"/>
            <ac:spMk id="2" creationId="{8B844E22-590C-406A-95A3-C6E8A0F6F3CE}"/>
          </ac:spMkLst>
        </pc:spChg>
        <pc:spChg chg="mod">
          <ac:chgData name="Jaime Fernández Suárez" userId="04021530-adee-4bf6-8b21-76b03216835c" providerId="ADAL" clId="{3E08C67B-9451-455B-B292-F5630F182C80}" dt="2019-04-03T17:18:10.331" v="1426" actId="26606"/>
          <ac:spMkLst>
            <pc:docMk/>
            <pc:sldMk cId="985965097" sldId="257"/>
            <ac:spMk id="3" creationId="{9F3F8EE1-0E19-4A03-A311-31C552ED0C75}"/>
          </ac:spMkLst>
        </pc:spChg>
        <pc:spChg chg="add del">
          <ac:chgData name="Jaime Fernández Suárez" userId="04021530-adee-4bf6-8b21-76b03216835c" providerId="ADAL" clId="{3E08C67B-9451-455B-B292-F5630F182C80}" dt="2019-04-03T17:13:14.107" v="1335" actId="26606"/>
          <ac:spMkLst>
            <pc:docMk/>
            <pc:sldMk cId="985965097" sldId="257"/>
            <ac:spMk id="5" creationId="{E4F9F79B-A093-478E-96B5-EE02BC93A858}"/>
          </ac:spMkLst>
        </pc:spChg>
        <pc:spChg chg="add del">
          <ac:chgData name="Jaime Fernández Suárez" userId="04021530-adee-4bf6-8b21-76b03216835c" providerId="ADAL" clId="{3E08C67B-9451-455B-B292-F5630F182C80}" dt="2019-04-03T17:13:14.107" v="1335" actId="26606"/>
          <ac:spMkLst>
            <pc:docMk/>
            <pc:sldMk cId="985965097" sldId="257"/>
            <ac:spMk id="6" creationId="{11394CD8-BD30-4B74-86F4-51FDF3383419}"/>
          </ac:spMkLst>
        </pc:spChg>
        <pc:spChg chg="add del">
          <ac:chgData name="Jaime Fernández Suárez" userId="04021530-adee-4bf6-8b21-76b03216835c" providerId="ADAL" clId="{3E08C67B-9451-455B-B292-F5630F182C80}" dt="2019-04-03T17:12:14.208" v="1321"/>
          <ac:spMkLst>
            <pc:docMk/>
            <pc:sldMk cId="985965097" sldId="257"/>
            <ac:spMk id="8" creationId="{E4F9F79B-A093-478E-96B5-EE02BC93A858}"/>
          </ac:spMkLst>
        </pc:spChg>
        <pc:spChg chg="add del">
          <ac:chgData name="Jaime Fernández Suárez" userId="04021530-adee-4bf6-8b21-76b03216835c" providerId="ADAL" clId="{3E08C67B-9451-455B-B292-F5630F182C80}" dt="2019-04-03T17:13:14.107" v="1335" actId="26606"/>
          <ac:spMkLst>
            <pc:docMk/>
            <pc:sldMk cId="985965097" sldId="257"/>
            <ac:spMk id="9" creationId="{F7194F93-1F71-4A70-9DF1-28F183771111}"/>
          </ac:spMkLst>
        </pc:spChg>
        <pc:spChg chg="add del">
          <ac:chgData name="Jaime Fernández Suárez" userId="04021530-adee-4bf6-8b21-76b03216835c" providerId="ADAL" clId="{3E08C67B-9451-455B-B292-F5630F182C80}" dt="2019-04-03T17:12:14.208" v="1321"/>
          <ac:spMkLst>
            <pc:docMk/>
            <pc:sldMk cId="985965097" sldId="257"/>
            <ac:spMk id="10" creationId="{11394CD8-BD30-4B74-86F4-51FDF3383419}"/>
          </ac:spMkLst>
        </pc:spChg>
        <pc:spChg chg="add del">
          <ac:chgData name="Jaime Fernández Suárez" userId="04021530-adee-4bf6-8b21-76b03216835c" providerId="ADAL" clId="{3E08C67B-9451-455B-B292-F5630F182C80}" dt="2019-04-03T17:13:14.107" v="1335" actId="26606"/>
          <ac:spMkLst>
            <pc:docMk/>
            <pc:sldMk cId="985965097" sldId="257"/>
            <ac:spMk id="11" creationId="{9BBC0C84-DC2A-43AE-9576-0A44295E8B9C}"/>
          </ac:spMkLst>
        </pc:spChg>
        <pc:spChg chg="add del">
          <ac:chgData name="Jaime Fernández Suárez" userId="04021530-adee-4bf6-8b21-76b03216835c" providerId="ADAL" clId="{3E08C67B-9451-455B-B292-F5630F182C80}" dt="2019-04-03T17:13:45.116" v="1345"/>
          <ac:spMkLst>
            <pc:docMk/>
            <pc:sldMk cId="985965097" sldId="257"/>
            <ac:spMk id="13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2:14.208" v="1321"/>
          <ac:spMkLst>
            <pc:docMk/>
            <pc:sldMk cId="985965097" sldId="257"/>
            <ac:spMk id="14" creationId="{F7194F93-1F71-4A70-9DF1-28F183771111}"/>
          </ac:spMkLst>
        </pc:spChg>
        <pc:spChg chg="add del">
          <ac:chgData name="Jaime Fernández Suárez" userId="04021530-adee-4bf6-8b21-76b03216835c" providerId="ADAL" clId="{3E08C67B-9451-455B-B292-F5630F182C80}" dt="2019-04-03T17:14:10.470" v="1352"/>
          <ac:spMkLst>
            <pc:docMk/>
            <pc:sldMk cId="985965097" sldId="257"/>
            <ac:spMk id="15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2:14.208" v="1321"/>
          <ac:spMkLst>
            <pc:docMk/>
            <pc:sldMk cId="985965097" sldId="257"/>
            <ac:spMk id="16" creationId="{9BBC0C84-DC2A-43AE-9576-0A44295E8B9C}"/>
          </ac:spMkLst>
        </pc:spChg>
        <pc:spChg chg="add del">
          <ac:chgData name="Jaime Fernández Suárez" userId="04021530-adee-4bf6-8b21-76b03216835c" providerId="ADAL" clId="{3E08C67B-9451-455B-B292-F5630F182C80}" dt="2019-04-03T17:17:07.052" v="1409"/>
          <ac:spMkLst>
            <pc:docMk/>
            <pc:sldMk cId="985965097" sldId="257"/>
            <ac:spMk id="19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8:04.978" v="1424"/>
          <ac:spMkLst>
            <pc:docMk/>
            <pc:sldMk cId="985965097" sldId="257"/>
            <ac:spMk id="21" creationId="{8D70B121-56F4-4848-B38B-182089D909FA}"/>
          </ac:spMkLst>
        </pc:spChg>
        <pc:spChg chg="add">
          <ac:chgData name="Jaime Fernández Suárez" userId="04021530-adee-4bf6-8b21-76b03216835c" providerId="ADAL" clId="{3E08C67B-9451-455B-B292-F5630F182C80}" dt="2019-04-03T17:18:10.331" v="1426" actId="26606"/>
          <ac:spMkLst>
            <pc:docMk/>
            <pc:sldMk cId="985965097" sldId="257"/>
            <ac:spMk id="23" creationId="{8D70B121-56F4-4848-B38B-182089D909FA}"/>
          </ac:spMkLst>
        </pc:spChg>
        <pc:cxnChg chg="add del">
          <ac:chgData name="Jaime Fernández Suárez" userId="04021530-adee-4bf6-8b21-76b03216835c" providerId="ADAL" clId="{3E08C67B-9451-455B-B292-F5630F182C80}" dt="2019-04-03T17:13:14.107" v="1335" actId="26606"/>
          <ac:cxnSpMkLst>
            <pc:docMk/>
            <pc:sldMk cId="985965097" sldId="257"/>
            <ac:cxnSpMk id="7" creationId="{D4C22394-EBC2-4FAF-A555-6C02D589EED7}"/>
          </ac:cxnSpMkLst>
        </pc:cxnChg>
        <pc:cxnChg chg="add del">
          <ac:chgData name="Jaime Fernández Suárez" userId="04021530-adee-4bf6-8b21-76b03216835c" providerId="ADAL" clId="{3E08C67B-9451-455B-B292-F5630F182C80}" dt="2019-04-03T17:12:14.208" v="1321"/>
          <ac:cxnSpMkLst>
            <pc:docMk/>
            <pc:sldMk cId="985965097" sldId="257"/>
            <ac:cxnSpMk id="12" creationId="{D4C22394-EBC2-4FAF-A555-6C02D589EED7}"/>
          </ac:cxnSpMkLst>
        </pc:cxnChg>
        <pc:cxnChg chg="add del">
          <ac:chgData name="Jaime Fernández Suárez" userId="04021530-adee-4bf6-8b21-76b03216835c" providerId="ADAL" clId="{3E08C67B-9451-455B-B292-F5630F182C80}" dt="2019-04-03T17:14:10.470" v="1352"/>
          <ac:cxnSpMkLst>
            <pc:docMk/>
            <pc:sldMk cId="985965097" sldId="257"/>
            <ac:cxnSpMk id="17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3:45.116" v="1345"/>
          <ac:cxnSpMkLst>
            <pc:docMk/>
            <pc:sldMk cId="985965097" sldId="257"/>
            <ac:cxnSpMk id="18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7:07.052" v="1409"/>
          <ac:cxnSpMkLst>
            <pc:docMk/>
            <pc:sldMk cId="985965097" sldId="257"/>
            <ac:cxnSpMk id="20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8:04.978" v="1424"/>
          <ac:cxnSpMkLst>
            <pc:docMk/>
            <pc:sldMk cId="985965097" sldId="257"/>
            <ac:cxnSpMk id="22" creationId="{2D72A2C9-F3CA-4216-8BAD-FA4C970C3C4E}"/>
          </ac:cxnSpMkLst>
        </pc:cxnChg>
        <pc:cxnChg chg="add">
          <ac:chgData name="Jaime Fernández Suárez" userId="04021530-adee-4bf6-8b21-76b03216835c" providerId="ADAL" clId="{3E08C67B-9451-455B-B292-F5630F182C80}" dt="2019-04-03T17:18:10.331" v="1426" actId="26606"/>
          <ac:cxnSpMkLst>
            <pc:docMk/>
            <pc:sldMk cId="985965097" sldId="257"/>
            <ac:cxnSpMk id="24" creationId="{2D72A2C9-F3CA-4216-8BAD-FA4C970C3C4E}"/>
          </ac:cxnSpMkLst>
        </pc:cxnChg>
      </pc:sldChg>
      <pc:sldChg chg="addSp delSp modSp mod setBg delDesignElem">
        <pc:chgData name="Jaime Fernández Suárez" userId="04021530-adee-4bf6-8b21-76b03216835c" providerId="ADAL" clId="{3E08C67B-9451-455B-B292-F5630F182C80}" dt="2019-04-03T17:18:12.972" v="1427" actId="26606"/>
        <pc:sldMkLst>
          <pc:docMk/>
          <pc:sldMk cId="2041196136" sldId="258"/>
        </pc:sldMkLst>
        <pc:spChg chg="mod">
          <ac:chgData name="Jaime Fernández Suárez" userId="04021530-adee-4bf6-8b21-76b03216835c" providerId="ADAL" clId="{3E08C67B-9451-455B-B292-F5630F182C80}" dt="2019-04-03T17:13:09.193" v="1334" actId="26606"/>
          <ac:spMkLst>
            <pc:docMk/>
            <pc:sldMk cId="2041196136" sldId="258"/>
            <ac:spMk id="2" creationId="{FF780EBF-15E6-472F-A539-5A99DE9A5045}"/>
          </ac:spMkLst>
        </pc:spChg>
        <pc:spChg chg="add del mod">
          <ac:chgData name="Jaime Fernández Suárez" userId="04021530-adee-4bf6-8b21-76b03216835c" providerId="ADAL" clId="{3E08C67B-9451-455B-B292-F5630F182C80}" dt="2019-04-03T17:13:09.193" v="1334" actId="26606"/>
          <ac:spMkLst>
            <pc:docMk/>
            <pc:sldMk cId="2041196136" sldId="258"/>
            <ac:spMk id="3" creationId="{9A73A11C-7793-4149-975E-C1D0A951BD5F}"/>
          </ac:spMkLst>
        </pc:spChg>
        <pc:spChg chg="add del">
          <ac:chgData name="Jaime Fernández Suárez" userId="04021530-adee-4bf6-8b21-76b03216835c" providerId="ADAL" clId="{3E08C67B-9451-455B-B292-F5630F182C80}" dt="2019-04-03T17:13:09.193" v="1334" actId="26606"/>
          <ac:spMkLst>
            <pc:docMk/>
            <pc:sldMk cId="2041196136" sldId="258"/>
            <ac:spMk id="8" creationId="{E4F9F79B-A093-478E-96B5-EE02BC93A858}"/>
          </ac:spMkLst>
        </pc:spChg>
        <pc:spChg chg="add del">
          <ac:chgData name="Jaime Fernández Suárez" userId="04021530-adee-4bf6-8b21-76b03216835c" providerId="ADAL" clId="{3E08C67B-9451-455B-B292-F5630F182C80}" dt="2019-04-03T17:13:09.193" v="1334" actId="26606"/>
          <ac:spMkLst>
            <pc:docMk/>
            <pc:sldMk cId="2041196136" sldId="258"/>
            <ac:spMk id="10" creationId="{11394CD8-BD30-4B74-86F4-51FDF3383419}"/>
          </ac:spMkLst>
        </pc:spChg>
        <pc:spChg chg="add del">
          <ac:chgData name="Jaime Fernández Suárez" userId="04021530-adee-4bf6-8b21-76b03216835c" providerId="ADAL" clId="{3E08C67B-9451-455B-B292-F5630F182C80}" dt="2019-04-03T17:13:09.193" v="1334" actId="26606"/>
          <ac:spMkLst>
            <pc:docMk/>
            <pc:sldMk cId="2041196136" sldId="258"/>
            <ac:spMk id="14" creationId="{F7194F93-1F71-4A70-9DF1-28F183771111}"/>
          </ac:spMkLst>
        </pc:spChg>
        <pc:spChg chg="add del">
          <ac:chgData name="Jaime Fernández Suárez" userId="04021530-adee-4bf6-8b21-76b03216835c" providerId="ADAL" clId="{3E08C67B-9451-455B-B292-F5630F182C80}" dt="2019-04-03T17:13:09.193" v="1334" actId="26606"/>
          <ac:spMkLst>
            <pc:docMk/>
            <pc:sldMk cId="2041196136" sldId="258"/>
            <ac:spMk id="16" creationId="{9BBC0C84-DC2A-43AE-9576-0A44295E8B9C}"/>
          </ac:spMkLst>
        </pc:spChg>
        <pc:spChg chg="add del">
          <ac:chgData name="Jaime Fernández Suárez" userId="04021530-adee-4bf6-8b21-76b03216835c" providerId="ADAL" clId="{3E08C67B-9451-455B-B292-F5630F182C80}" dt="2019-04-03T17:13:45.116" v="1345"/>
          <ac:spMkLst>
            <pc:docMk/>
            <pc:sldMk cId="2041196136" sldId="258"/>
            <ac:spMk id="21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3:09.181" v="1333" actId="26606"/>
          <ac:spMkLst>
            <pc:docMk/>
            <pc:sldMk cId="2041196136" sldId="258"/>
            <ac:spMk id="23" creationId="{4281BC32-FF58-4898-A6B5-7B3D059BCEB0}"/>
          </ac:spMkLst>
        </pc:spChg>
        <pc:spChg chg="add del">
          <ac:chgData name="Jaime Fernández Suárez" userId="04021530-adee-4bf6-8b21-76b03216835c" providerId="ADAL" clId="{3E08C67B-9451-455B-B292-F5630F182C80}" dt="2019-04-03T17:13:09.181" v="1333" actId="26606"/>
          <ac:spMkLst>
            <pc:docMk/>
            <pc:sldMk cId="2041196136" sldId="258"/>
            <ac:spMk id="25" creationId="{0D614406-135F-4875-9C87-53822CB19ABB}"/>
          </ac:spMkLst>
        </pc:spChg>
        <pc:spChg chg="add del">
          <ac:chgData name="Jaime Fernández Suárez" userId="04021530-adee-4bf6-8b21-76b03216835c" providerId="ADAL" clId="{3E08C67B-9451-455B-B292-F5630F182C80}" dt="2019-04-03T17:13:09.181" v="1333" actId="26606"/>
          <ac:spMkLst>
            <pc:docMk/>
            <pc:sldMk cId="2041196136" sldId="258"/>
            <ac:spMk id="27" creationId="{A47020BD-3785-4628-8C5E-A4011B43EF88}"/>
          </ac:spMkLst>
        </pc:spChg>
        <pc:spChg chg="add">
          <ac:chgData name="Jaime Fernández Suárez" userId="04021530-adee-4bf6-8b21-76b03216835c" providerId="ADAL" clId="{3E08C67B-9451-455B-B292-F5630F182C80}" dt="2019-04-03T17:13:09.193" v="1334" actId="26606"/>
          <ac:spMkLst>
            <pc:docMk/>
            <pc:sldMk cId="2041196136" sldId="258"/>
            <ac:spMk id="30" creationId="{9A73A11C-7793-4149-975E-C1D0A951BD5F}"/>
          </ac:spMkLst>
        </pc:spChg>
        <pc:spChg chg="add del">
          <ac:chgData name="Jaime Fernández Suárez" userId="04021530-adee-4bf6-8b21-76b03216835c" providerId="ADAL" clId="{3E08C67B-9451-455B-B292-F5630F182C80}" dt="2019-04-03T17:17:07.052" v="1409"/>
          <ac:spMkLst>
            <pc:docMk/>
            <pc:sldMk cId="2041196136" sldId="258"/>
            <ac:spMk id="32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7:44.798" v="1417"/>
          <ac:spMkLst>
            <pc:docMk/>
            <pc:sldMk cId="2041196136" sldId="258"/>
            <ac:spMk id="34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4:22.323" v="1357"/>
          <ac:spMkLst>
            <pc:docMk/>
            <pc:sldMk cId="2041196136" sldId="258"/>
            <ac:spMk id="35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8:04.978" v="1424"/>
          <ac:spMkLst>
            <pc:docMk/>
            <pc:sldMk cId="2041196136" sldId="258"/>
            <ac:spMk id="38" creationId="{8D70B121-56F4-4848-B38B-182089D909FA}"/>
          </ac:spMkLst>
        </pc:spChg>
        <pc:spChg chg="add">
          <ac:chgData name="Jaime Fernández Suárez" userId="04021530-adee-4bf6-8b21-76b03216835c" providerId="ADAL" clId="{3E08C67B-9451-455B-B292-F5630F182C80}" dt="2019-04-03T17:18:12.972" v="1427" actId="26606"/>
          <ac:spMkLst>
            <pc:docMk/>
            <pc:sldMk cId="2041196136" sldId="258"/>
            <ac:spMk id="40" creationId="{8D70B121-56F4-4848-B38B-182089D909FA}"/>
          </ac:spMkLst>
        </pc:spChg>
        <pc:graphicFrameChg chg="add del">
          <ac:chgData name="Jaime Fernández Suárez" userId="04021530-adee-4bf6-8b21-76b03216835c" providerId="ADAL" clId="{3E08C67B-9451-455B-B292-F5630F182C80}" dt="2019-04-03T17:13:09.181" v="1333" actId="26606"/>
          <ac:graphicFrameMkLst>
            <pc:docMk/>
            <pc:sldMk cId="2041196136" sldId="258"/>
            <ac:graphicFrameMk id="18" creationId="{3BCC4AAB-4714-457F-9179-DD4A36DB5CD2}"/>
          </ac:graphicFrameMkLst>
        </pc:graphicFrameChg>
        <pc:cxnChg chg="add del">
          <ac:chgData name="Jaime Fernández Suárez" userId="04021530-adee-4bf6-8b21-76b03216835c" providerId="ADAL" clId="{3E08C67B-9451-455B-B292-F5630F182C80}" dt="2019-04-03T17:13:09.193" v="1334" actId="26606"/>
          <ac:cxnSpMkLst>
            <pc:docMk/>
            <pc:sldMk cId="2041196136" sldId="258"/>
            <ac:cxnSpMk id="12" creationId="{D4C22394-EBC2-4FAF-A555-6C02D589EED7}"/>
          </ac:cxnSpMkLst>
        </pc:cxnChg>
        <pc:cxnChg chg="add del">
          <ac:chgData name="Jaime Fernández Suárez" userId="04021530-adee-4bf6-8b21-76b03216835c" providerId="ADAL" clId="{3E08C67B-9451-455B-B292-F5630F182C80}" dt="2019-04-03T17:13:45.116" v="1345"/>
          <ac:cxnSpMkLst>
            <pc:docMk/>
            <pc:sldMk cId="2041196136" sldId="258"/>
            <ac:cxnSpMk id="29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7:07.052" v="1409"/>
          <ac:cxnSpMkLst>
            <pc:docMk/>
            <pc:sldMk cId="2041196136" sldId="258"/>
            <ac:cxnSpMk id="33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7:44.798" v="1417"/>
          <ac:cxnSpMkLst>
            <pc:docMk/>
            <pc:sldMk cId="2041196136" sldId="258"/>
            <ac:cxnSpMk id="36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4:22.323" v="1357"/>
          <ac:cxnSpMkLst>
            <pc:docMk/>
            <pc:sldMk cId="2041196136" sldId="258"/>
            <ac:cxnSpMk id="37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8:04.978" v="1424"/>
          <ac:cxnSpMkLst>
            <pc:docMk/>
            <pc:sldMk cId="2041196136" sldId="258"/>
            <ac:cxnSpMk id="39" creationId="{2D72A2C9-F3CA-4216-8BAD-FA4C970C3C4E}"/>
          </ac:cxnSpMkLst>
        </pc:cxnChg>
        <pc:cxnChg chg="add">
          <ac:chgData name="Jaime Fernández Suárez" userId="04021530-adee-4bf6-8b21-76b03216835c" providerId="ADAL" clId="{3E08C67B-9451-455B-B292-F5630F182C80}" dt="2019-04-03T17:18:12.972" v="1427" actId="26606"/>
          <ac:cxnSpMkLst>
            <pc:docMk/>
            <pc:sldMk cId="2041196136" sldId="258"/>
            <ac:cxnSpMk id="41" creationId="{2D72A2C9-F3CA-4216-8BAD-FA4C970C3C4E}"/>
          </ac:cxnSpMkLst>
        </pc:cxnChg>
      </pc:sldChg>
      <pc:sldChg chg="addSp delSp modSp mod setBg delDesignElem">
        <pc:chgData name="Jaime Fernández Suárez" userId="04021530-adee-4bf6-8b21-76b03216835c" providerId="ADAL" clId="{3E08C67B-9451-455B-B292-F5630F182C80}" dt="2019-04-03T17:18:32.130" v="1430" actId="1076"/>
        <pc:sldMkLst>
          <pc:docMk/>
          <pc:sldMk cId="4125302936" sldId="259"/>
        </pc:sldMkLst>
        <pc:spChg chg="mod">
          <ac:chgData name="Jaime Fernández Suárez" userId="04021530-adee-4bf6-8b21-76b03216835c" providerId="ADAL" clId="{3E08C67B-9451-455B-B292-F5630F182C80}" dt="2019-04-03T17:18:29.297" v="1429" actId="1076"/>
          <ac:spMkLst>
            <pc:docMk/>
            <pc:sldMk cId="4125302936" sldId="259"/>
            <ac:spMk id="2" creationId="{CE549D9F-32E2-4338-9E31-B1C5E4A845CD}"/>
          </ac:spMkLst>
        </pc:spChg>
        <pc:spChg chg="add del mod">
          <ac:chgData name="Jaime Fernández Suárez" userId="04021530-adee-4bf6-8b21-76b03216835c" providerId="ADAL" clId="{3E08C67B-9451-455B-B292-F5630F182C80}" dt="2019-04-03T11:53:45.486" v="79"/>
          <ac:spMkLst>
            <pc:docMk/>
            <pc:sldMk cId="4125302936" sldId="259"/>
            <ac:spMk id="3" creationId="{F84DC734-9C5D-4B51-968A-EFED34DE3A98}"/>
          </ac:spMkLst>
        </pc:spChg>
        <pc:spChg chg="add del mod">
          <ac:chgData name="Jaime Fernández Suárez" userId="04021530-adee-4bf6-8b21-76b03216835c" providerId="ADAL" clId="{3E08C67B-9451-455B-B292-F5630F182C80}" dt="2019-04-03T17:14:28.771" v="1358" actId="478"/>
          <ac:spMkLst>
            <pc:docMk/>
            <pc:sldMk cId="4125302936" sldId="259"/>
            <ac:spMk id="6" creationId="{96FC4074-ACDA-4B16-B038-6FAF10CD6957}"/>
          </ac:spMkLst>
        </pc:spChg>
        <pc:spChg chg="add del mod">
          <ac:chgData name="Jaime Fernández Suárez" userId="04021530-adee-4bf6-8b21-76b03216835c" providerId="ADAL" clId="{3E08C67B-9451-455B-B292-F5630F182C80}" dt="2019-04-03T17:14:55.205" v="1363" actId="478"/>
          <ac:spMkLst>
            <pc:docMk/>
            <pc:sldMk cId="4125302936" sldId="259"/>
            <ac:spMk id="10" creationId="{A9333828-85B9-4236-B5F4-AE52D2041717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4125302936" sldId="259"/>
            <ac:spMk id="13" creationId="{EC7FF834-B204-4967-8D47-8BB36EAF0EF5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4125302936" sldId="259"/>
            <ac:spMk id="15" creationId="{F780A22D-61EA-43E3-BD94-3E39CF902160}"/>
          </ac:spMkLst>
        </pc:spChg>
        <pc:picChg chg="add del mod">
          <ac:chgData name="Jaime Fernández Suárez" userId="04021530-adee-4bf6-8b21-76b03216835c" providerId="ADAL" clId="{3E08C67B-9451-455B-B292-F5630F182C80}" dt="2019-04-03T11:53:42.095" v="77"/>
          <ac:picMkLst>
            <pc:docMk/>
            <pc:sldMk cId="4125302936" sldId="259"/>
            <ac:picMk id="4" creationId="{B3F352AC-122D-4658-A22B-2E4C80033FA7}"/>
          </ac:picMkLst>
        </pc:picChg>
        <pc:picChg chg="add del mod">
          <ac:chgData name="Jaime Fernández Suárez" userId="04021530-adee-4bf6-8b21-76b03216835c" providerId="ADAL" clId="{3E08C67B-9451-455B-B292-F5630F182C80}" dt="2019-04-03T17:14:42.130" v="1361" actId="26606"/>
          <ac:picMkLst>
            <pc:docMk/>
            <pc:sldMk cId="4125302936" sldId="259"/>
            <ac:picMk id="5" creationId="{232664CC-92B2-414E-9812-11B7C92292E1}"/>
          </ac:picMkLst>
        </pc:picChg>
        <pc:picChg chg="add mod">
          <ac:chgData name="Jaime Fernández Suárez" userId="04021530-adee-4bf6-8b21-76b03216835c" providerId="ADAL" clId="{3E08C67B-9451-455B-B292-F5630F182C80}" dt="2019-04-03T17:18:32.130" v="1430" actId="1076"/>
          <ac:picMkLst>
            <pc:docMk/>
            <pc:sldMk cId="4125302936" sldId="259"/>
            <ac:picMk id="8" creationId="{232664CC-92B2-414E-9812-11B7C92292E1}"/>
          </ac:picMkLst>
        </pc:picChg>
      </pc:sldChg>
      <pc:sldChg chg="addSp delSp modSp add mod setBg delDesignElem">
        <pc:chgData name="Jaime Fernández Suárez" userId="04021530-adee-4bf6-8b21-76b03216835c" providerId="ADAL" clId="{3E08C67B-9451-455B-B292-F5630F182C80}" dt="2019-04-03T17:18:15.399" v="1428" actId="26606"/>
        <pc:sldMkLst>
          <pc:docMk/>
          <pc:sldMk cId="2825238279" sldId="260"/>
        </pc:sldMkLst>
        <pc:spChg chg="mod">
          <ac:chgData name="Jaime Fernández Suárez" userId="04021530-adee-4bf6-8b21-76b03216835c" providerId="ADAL" clId="{3E08C67B-9451-455B-B292-F5630F182C80}" dt="2019-04-03T17:16:54.020" v="1402" actId="26606"/>
          <ac:spMkLst>
            <pc:docMk/>
            <pc:sldMk cId="2825238279" sldId="260"/>
            <ac:spMk id="2" creationId="{F2937CA7-5728-4C3A-B7E7-CA5E31A821D7}"/>
          </ac:spMkLst>
        </pc:spChg>
        <pc:spChg chg="del mod">
          <ac:chgData name="Jaime Fernández Suárez" userId="04021530-adee-4bf6-8b21-76b03216835c" providerId="ADAL" clId="{3E08C67B-9451-455B-B292-F5630F182C80}" dt="2019-04-03T11:55:02.945" v="87"/>
          <ac:spMkLst>
            <pc:docMk/>
            <pc:sldMk cId="2825238279" sldId="260"/>
            <ac:spMk id="3" creationId="{523E38F7-EA3C-451B-BA6D-A10F9E22D6F7}"/>
          </ac:spMkLst>
        </pc:spChg>
        <pc:spChg chg="add del mod">
          <ac:chgData name="Jaime Fernández Suárez" userId="04021530-adee-4bf6-8b21-76b03216835c" providerId="ADAL" clId="{3E08C67B-9451-455B-B292-F5630F182C80}" dt="2019-04-03T11:55:27.538" v="94"/>
          <ac:spMkLst>
            <pc:docMk/>
            <pc:sldMk cId="2825238279" sldId="260"/>
            <ac:spMk id="5" creationId="{F80FBDA8-7105-4386-8DC8-7141D94DAB70}"/>
          </ac:spMkLst>
        </pc:spChg>
        <pc:spChg chg="add del mod">
          <ac:chgData name="Jaime Fernández Suárez" userId="04021530-adee-4bf6-8b21-76b03216835c" providerId="ADAL" clId="{3E08C67B-9451-455B-B292-F5630F182C80}" dt="2019-04-03T17:12:53.372" v="1331" actId="26606"/>
          <ac:spMkLst>
            <pc:docMk/>
            <pc:sldMk cId="2825238279" sldId="260"/>
            <ac:spMk id="7" creationId="{45FE1D0A-6AB0-4B0D-8DD2-FF3063A45A3D}"/>
          </ac:spMkLst>
        </pc:spChg>
        <pc:spChg chg="add del">
          <ac:chgData name="Jaime Fernández Suárez" userId="04021530-adee-4bf6-8b21-76b03216835c" providerId="ADAL" clId="{3E08C67B-9451-455B-B292-F5630F182C80}" dt="2019-04-03T17:12:50.721" v="1328" actId="26606"/>
          <ac:spMkLst>
            <pc:docMk/>
            <pc:sldMk cId="2825238279" sldId="260"/>
            <ac:spMk id="12" creationId="{873E0C69-F257-4A5F-A11C-EC01E12D7C78}"/>
          </ac:spMkLst>
        </pc:spChg>
        <pc:spChg chg="add del">
          <ac:chgData name="Jaime Fernández Suárez" userId="04021530-adee-4bf6-8b21-76b03216835c" providerId="ADAL" clId="{3E08C67B-9451-455B-B292-F5630F182C80}" dt="2019-04-03T17:12:50.721" v="1328" actId="26606"/>
          <ac:spMkLst>
            <pc:docMk/>
            <pc:sldMk cId="2825238279" sldId="260"/>
            <ac:spMk id="15" creationId="{559AE206-7EBA-4D33-8BC9-9D8158553F0E}"/>
          </ac:spMkLst>
        </pc:spChg>
        <pc:spChg chg="add del">
          <ac:chgData name="Jaime Fernández Suárez" userId="04021530-adee-4bf6-8b21-76b03216835c" providerId="ADAL" clId="{3E08C67B-9451-455B-B292-F5630F182C80}" dt="2019-04-03T17:12:50.721" v="1328" actId="26606"/>
          <ac:spMkLst>
            <pc:docMk/>
            <pc:sldMk cId="2825238279" sldId="260"/>
            <ac:spMk id="17" creationId="{6437D937-A7F1-4011-92B4-328E5BE1B166}"/>
          </ac:spMkLst>
        </pc:spChg>
        <pc:spChg chg="add del">
          <ac:chgData name="Jaime Fernández Suárez" userId="04021530-adee-4bf6-8b21-76b03216835c" providerId="ADAL" clId="{3E08C67B-9451-455B-B292-F5630F182C80}" dt="2019-04-03T17:12:50.721" v="1328" actId="26606"/>
          <ac:spMkLst>
            <pc:docMk/>
            <pc:sldMk cId="2825238279" sldId="260"/>
            <ac:spMk id="19" creationId="{B672F332-AF08-46C6-94F0-77684310D7B7}"/>
          </ac:spMkLst>
        </pc:spChg>
        <pc:spChg chg="add del">
          <ac:chgData name="Jaime Fernández Suárez" userId="04021530-adee-4bf6-8b21-76b03216835c" providerId="ADAL" clId="{3E08C67B-9451-455B-B292-F5630F182C80}" dt="2019-04-03T17:12:50.721" v="1328" actId="26606"/>
          <ac:spMkLst>
            <pc:docMk/>
            <pc:sldMk cId="2825238279" sldId="260"/>
            <ac:spMk id="21" creationId="{34244EF8-D73A-40E1-BE73-D46E6B4B04ED}"/>
          </ac:spMkLst>
        </pc:spChg>
        <pc:spChg chg="add del">
          <ac:chgData name="Jaime Fernández Suárez" userId="04021530-adee-4bf6-8b21-76b03216835c" providerId="ADAL" clId="{3E08C67B-9451-455B-B292-F5630F182C80}" dt="2019-04-03T17:12:53.351" v="1330" actId="26606"/>
          <ac:spMkLst>
            <pc:docMk/>
            <pc:sldMk cId="2825238279" sldId="260"/>
            <ac:spMk id="25" creationId="{823AC064-BC96-4F32-8AE1-B2FD38754823}"/>
          </ac:spMkLst>
        </pc:spChg>
        <pc:spChg chg="add del">
          <ac:chgData name="Jaime Fernández Suárez" userId="04021530-adee-4bf6-8b21-76b03216835c" providerId="ADAL" clId="{3E08C67B-9451-455B-B292-F5630F182C80}" dt="2019-04-03T17:12:53.351" v="1330" actId="26606"/>
          <ac:spMkLst>
            <pc:docMk/>
            <pc:sldMk cId="2825238279" sldId="260"/>
            <ac:spMk id="26" creationId="{D9819C9D-29BE-4D37-8BC0-C8155CE895F5}"/>
          </ac:spMkLst>
        </pc:spChg>
        <pc:spChg chg="add del">
          <ac:chgData name="Jaime Fernández Suárez" userId="04021530-adee-4bf6-8b21-76b03216835c" providerId="ADAL" clId="{3E08C67B-9451-455B-B292-F5630F182C80}" dt="2019-04-03T17:13:45.116" v="1345"/>
          <ac:spMkLst>
            <pc:docMk/>
            <pc:sldMk cId="2825238279" sldId="260"/>
            <ac:spMk id="30" creationId="{AB45A142-4255-493C-8284-5D566C121B10}"/>
          </ac:spMkLst>
        </pc:spChg>
        <pc:spChg chg="add mod ord">
          <ac:chgData name="Jaime Fernández Suárez" userId="04021530-adee-4bf6-8b21-76b03216835c" providerId="ADAL" clId="{3E08C67B-9451-455B-B292-F5630F182C80}" dt="2019-04-03T17:16:54.020" v="1402" actId="26606"/>
          <ac:spMkLst>
            <pc:docMk/>
            <pc:sldMk cId="2825238279" sldId="260"/>
            <ac:spMk id="31" creationId="{C3AB70DB-9DB0-4808-B8D7-E2F33886A8BE}"/>
          </ac:spMkLst>
        </pc:spChg>
        <pc:spChg chg="add del">
          <ac:chgData name="Jaime Fernández Suárez" userId="04021530-adee-4bf6-8b21-76b03216835c" providerId="ADAL" clId="{3E08C67B-9451-455B-B292-F5630F182C80}" dt="2019-04-03T17:14:22.323" v="1357"/>
          <ac:spMkLst>
            <pc:docMk/>
            <pc:sldMk cId="2825238279" sldId="260"/>
            <ac:spMk id="35" creationId="{867D4867-5BA7-4462-B2F6-A23F4A622AA7}"/>
          </ac:spMkLst>
        </pc:spChg>
        <pc:spChg chg="add del">
          <ac:chgData name="Jaime Fernández Suárez" userId="04021530-adee-4bf6-8b21-76b03216835c" providerId="ADAL" clId="{3E08C67B-9451-455B-B292-F5630F182C80}" dt="2019-04-03T17:16:54.020" v="1402" actId="26606"/>
          <ac:spMkLst>
            <pc:docMk/>
            <pc:sldMk cId="2825238279" sldId="260"/>
            <ac:spMk id="36" creationId="{42A5316D-ED2F-4F89-B4B4-8D9240B1A348}"/>
          </ac:spMkLst>
        </pc:spChg>
        <pc:spChg chg="add del">
          <ac:chgData name="Jaime Fernández Suárez" userId="04021530-adee-4bf6-8b21-76b03216835c" providerId="ADAL" clId="{3E08C67B-9451-455B-B292-F5630F182C80}" dt="2019-04-03T17:17:44.798" v="1417"/>
          <ac:spMkLst>
            <pc:docMk/>
            <pc:sldMk cId="2825238279" sldId="260"/>
            <ac:spMk id="37" creationId="{867D4867-5BA7-4462-B2F6-A23F4A622AA7}"/>
          </ac:spMkLst>
        </pc:spChg>
        <pc:spChg chg="add del">
          <ac:chgData name="Jaime Fernández Suárez" userId="04021530-adee-4bf6-8b21-76b03216835c" providerId="ADAL" clId="{3E08C67B-9451-455B-B292-F5630F182C80}" dt="2019-04-03T17:14:10.470" v="1352"/>
          <ac:spMkLst>
            <pc:docMk/>
            <pc:sldMk cId="2825238279" sldId="260"/>
            <ac:spMk id="38" creationId="{867D4867-5BA7-4462-B2F6-A23F4A622AA7}"/>
          </ac:spMkLst>
        </pc:spChg>
        <pc:spChg chg="add del">
          <ac:chgData name="Jaime Fernández Suárez" userId="04021530-adee-4bf6-8b21-76b03216835c" providerId="ADAL" clId="{3E08C67B-9451-455B-B292-F5630F182C80}" dt="2019-04-03T17:17:07.052" v="1409"/>
          <ac:spMkLst>
            <pc:docMk/>
            <pc:sldMk cId="2825238279" sldId="260"/>
            <ac:spMk id="39" creationId="{867D4867-5BA7-4462-B2F6-A23F4A622AA7}"/>
          </ac:spMkLst>
        </pc:spChg>
        <pc:spChg chg="add">
          <ac:chgData name="Jaime Fernández Suárez" userId="04021530-adee-4bf6-8b21-76b03216835c" providerId="ADAL" clId="{3E08C67B-9451-455B-B292-F5630F182C80}" dt="2019-04-03T17:18:15.399" v="1428" actId="26606"/>
          <ac:spMkLst>
            <pc:docMk/>
            <pc:sldMk cId="2825238279" sldId="260"/>
            <ac:spMk id="40" creationId="{867D4867-5BA7-4462-B2F6-A23F4A622AA7}"/>
          </ac:spMkLst>
        </pc:spChg>
        <pc:picChg chg="add del mod">
          <ac:chgData name="Jaime Fernández Suárez" userId="04021530-adee-4bf6-8b21-76b03216835c" providerId="ADAL" clId="{3E08C67B-9451-455B-B292-F5630F182C80}" dt="2019-04-03T11:55:24.509" v="93"/>
          <ac:picMkLst>
            <pc:docMk/>
            <pc:sldMk cId="2825238279" sldId="260"/>
            <ac:picMk id="4" creationId="{9E03B158-2863-4D58-A31E-7FD3A75245A4}"/>
          </ac:picMkLst>
        </pc:picChg>
        <pc:picChg chg="add del mod">
          <ac:chgData name="Jaime Fernández Suárez" userId="04021530-adee-4bf6-8b21-76b03216835c" providerId="ADAL" clId="{3E08C67B-9451-455B-B292-F5630F182C80}" dt="2019-04-03T17:12:53.372" v="1331" actId="26606"/>
          <ac:picMkLst>
            <pc:docMk/>
            <pc:sldMk cId="2825238279" sldId="260"/>
            <ac:picMk id="6" creationId="{4E18807B-8357-4C06-A4B7-4AB11850B084}"/>
          </ac:picMkLst>
        </pc:picChg>
        <pc:picChg chg="add del">
          <ac:chgData name="Jaime Fernández Suárez" userId="04021530-adee-4bf6-8b21-76b03216835c" providerId="ADAL" clId="{3E08C67B-9451-455B-B292-F5630F182C80}" dt="2019-04-03T17:12:50.721" v="1328" actId="26606"/>
          <ac:picMkLst>
            <pc:docMk/>
            <pc:sldMk cId="2825238279" sldId="260"/>
            <ac:picMk id="10" creationId="{4E18807B-8357-4C06-A4B7-4AB11850B084}"/>
          </ac:picMkLst>
        </pc:picChg>
        <pc:picChg chg="add del">
          <ac:chgData name="Jaime Fernández Suárez" userId="04021530-adee-4bf6-8b21-76b03216835c" providerId="ADAL" clId="{3E08C67B-9451-455B-B292-F5630F182C80}" dt="2019-04-03T17:12:53.351" v="1330" actId="26606"/>
          <ac:picMkLst>
            <pc:docMk/>
            <pc:sldMk cId="2825238279" sldId="260"/>
            <ac:picMk id="28" creationId="{4E18807B-8357-4C06-A4B7-4AB11850B084}"/>
          </ac:picMkLst>
        </pc:picChg>
        <pc:picChg chg="add mod">
          <ac:chgData name="Jaime Fernández Suárez" userId="04021530-adee-4bf6-8b21-76b03216835c" providerId="ADAL" clId="{3E08C67B-9451-455B-B292-F5630F182C80}" dt="2019-04-03T17:16:54.020" v="1402" actId="26606"/>
          <ac:picMkLst>
            <pc:docMk/>
            <pc:sldMk cId="2825238279" sldId="260"/>
            <ac:picMk id="33" creationId="{4E18807B-8357-4C06-A4B7-4AB11850B084}"/>
          </ac:picMkLst>
        </pc:picChg>
        <pc:cxnChg chg="add del">
          <ac:chgData name="Jaime Fernández Suárez" userId="04021530-adee-4bf6-8b21-76b03216835c" providerId="ADAL" clId="{3E08C67B-9451-455B-B292-F5630F182C80}" dt="2019-04-03T17:12:50.721" v="1328" actId="26606"/>
          <ac:cxnSpMkLst>
            <pc:docMk/>
            <pc:sldMk cId="2825238279" sldId="260"/>
            <ac:cxnSpMk id="23" creationId="{9E8E38ED-369A-44C2-B635-0BED0E48A6E8}"/>
          </ac:cxnSpMkLst>
        </pc:cxnChg>
        <pc:cxnChg chg="add del">
          <ac:chgData name="Jaime Fernández Suárez" userId="04021530-adee-4bf6-8b21-76b03216835c" providerId="ADAL" clId="{3E08C67B-9451-455B-B292-F5630F182C80}" dt="2019-04-03T17:12:53.351" v="1330" actId="26606"/>
          <ac:cxnSpMkLst>
            <pc:docMk/>
            <pc:sldMk cId="2825238279" sldId="260"/>
            <ac:cxnSpMk id="27" creationId="{7E7C77BC-7138-40B1-A15B-20F57A494629}"/>
          </ac:cxnSpMkLst>
        </pc:cxnChg>
        <pc:cxnChg chg="add del">
          <ac:chgData name="Jaime Fernández Suárez" userId="04021530-adee-4bf6-8b21-76b03216835c" providerId="ADAL" clId="{3E08C67B-9451-455B-B292-F5630F182C80}" dt="2019-04-03T17:13:45.116" v="1345"/>
          <ac:cxnSpMkLst>
            <pc:docMk/>
            <pc:sldMk cId="2825238279" sldId="260"/>
            <ac:cxnSpMk id="32" creationId="{38FB9660-F42F-4313-BBC4-47C007FE484C}"/>
          </ac:cxnSpMkLst>
        </pc:cxnChg>
      </pc:sldChg>
      <pc:sldChg chg="addSp delSp modSp add mod setBg delDesignElem">
        <pc:chgData name="Jaime Fernández Suárez" userId="04021530-adee-4bf6-8b21-76b03216835c" providerId="ADAL" clId="{3E08C67B-9451-455B-B292-F5630F182C80}" dt="2019-04-03T17:16:35.840" v="1396" actId="26606"/>
        <pc:sldMkLst>
          <pc:docMk/>
          <pc:sldMk cId="3635478645" sldId="261"/>
        </pc:sldMkLst>
        <pc:spChg chg="mod">
          <ac:chgData name="Jaime Fernández Suárez" userId="04021530-adee-4bf6-8b21-76b03216835c" providerId="ADAL" clId="{3E08C67B-9451-455B-B292-F5630F182C80}" dt="2019-04-03T17:16:35.840" v="1396" actId="26606"/>
          <ac:spMkLst>
            <pc:docMk/>
            <pc:sldMk cId="3635478645" sldId="261"/>
            <ac:spMk id="2" creationId="{90EAF78D-9CCD-485F-8BCE-3DF63BC82CA9}"/>
          </ac:spMkLst>
        </pc:spChg>
        <pc:spChg chg="del mod">
          <ac:chgData name="Jaime Fernández Suárez" userId="04021530-adee-4bf6-8b21-76b03216835c" providerId="ADAL" clId="{3E08C67B-9451-455B-B292-F5630F182C80}" dt="2019-04-03T16:20:55.961" v="220" actId="478"/>
          <ac:spMkLst>
            <pc:docMk/>
            <pc:sldMk cId="3635478645" sldId="261"/>
            <ac:spMk id="3" creationId="{A2EDEFD4-1078-4765-B209-738ABA823D23}"/>
          </ac:spMkLst>
        </pc:spChg>
        <pc:spChg chg="add del">
          <ac:chgData name="Jaime Fernández Suárez" userId="04021530-adee-4bf6-8b21-76b03216835c" providerId="ADAL" clId="{3E08C67B-9451-455B-B292-F5630F182C80}" dt="2019-04-03T16:39:46.890" v="705"/>
          <ac:spMkLst>
            <pc:docMk/>
            <pc:sldMk cId="3635478645" sldId="261"/>
            <ac:spMk id="6" creationId="{DE703E17-4D59-48C3-B135-D2B99FC8ADDD}"/>
          </ac:spMkLst>
        </pc:spChg>
        <pc:spChg chg="add del">
          <ac:chgData name="Jaime Fernández Suárez" userId="04021530-adee-4bf6-8b21-76b03216835c" providerId="ADAL" clId="{3E08C67B-9451-455B-B292-F5630F182C80}" dt="2019-04-03T17:16:32.174" v="1394" actId="26606"/>
          <ac:spMkLst>
            <pc:docMk/>
            <pc:sldMk cId="3635478645" sldId="261"/>
            <ac:spMk id="7" creationId="{A4AC5506-6312-4701-8D3C-40187889A947}"/>
          </ac:spMkLst>
        </pc:spChg>
        <pc:spChg chg="add del">
          <ac:chgData name="Jaime Fernández Suárez" userId="04021530-adee-4bf6-8b21-76b03216835c" providerId="ADAL" clId="{3E08C67B-9451-455B-B292-F5630F182C80}" dt="2019-04-03T17:16:05.282" v="1386" actId="26606"/>
          <ac:spMkLst>
            <pc:docMk/>
            <pc:sldMk cId="3635478645" sldId="261"/>
            <ac:spMk id="10" creationId="{823AC064-BC96-4F32-8AE1-B2FD38754823}"/>
          </ac:spMkLst>
        </pc:spChg>
        <pc:spChg chg="add del">
          <ac:chgData name="Jaime Fernández Suárez" userId="04021530-adee-4bf6-8b21-76b03216835c" providerId="ADAL" clId="{3E08C67B-9451-455B-B292-F5630F182C80}" dt="2019-04-03T17:16:35.840" v="1396" actId="26606"/>
          <ac:spMkLst>
            <pc:docMk/>
            <pc:sldMk cId="3635478645" sldId="261"/>
            <ac:spMk id="14" creationId="{A4AC5506-6312-4701-8D3C-40187889A947}"/>
          </ac:spMkLst>
        </pc:spChg>
        <pc:picChg chg="add del mod">
          <ac:chgData name="Jaime Fernández Suárez" userId="04021530-adee-4bf6-8b21-76b03216835c" providerId="ADAL" clId="{3E08C67B-9451-455B-B292-F5630F182C80}" dt="2019-04-03T16:28:41.337" v="223" actId="478"/>
          <ac:picMkLst>
            <pc:docMk/>
            <pc:sldMk cId="3635478645" sldId="261"/>
            <ac:picMk id="4" creationId="{DA7E8E6F-3FA7-438E-B004-4F3CCEC473C8}"/>
          </ac:picMkLst>
        </pc:picChg>
        <pc:picChg chg="add mod">
          <ac:chgData name="Jaime Fernández Suárez" userId="04021530-adee-4bf6-8b21-76b03216835c" providerId="ADAL" clId="{3E08C67B-9451-455B-B292-F5630F182C80}" dt="2019-04-03T17:16:35.840" v="1396" actId="26606"/>
          <ac:picMkLst>
            <pc:docMk/>
            <pc:sldMk cId="3635478645" sldId="261"/>
            <ac:picMk id="5" creationId="{D0E48642-1528-453F-B584-0AA73089F59F}"/>
          </ac:picMkLst>
        </pc:picChg>
        <pc:cxnChg chg="add del">
          <ac:chgData name="Jaime Fernández Suárez" userId="04021530-adee-4bf6-8b21-76b03216835c" providerId="ADAL" clId="{3E08C67B-9451-455B-B292-F5630F182C80}" dt="2019-04-03T17:16:05.282" v="1386" actId="26606"/>
          <ac:cxnSpMkLst>
            <pc:docMk/>
            <pc:sldMk cId="3635478645" sldId="261"/>
            <ac:cxnSpMk id="12" creationId="{7E7C77BC-7138-40B1-A15B-20F57A494629}"/>
          </ac:cxnSpMkLst>
        </pc:cxnChg>
      </pc:sldChg>
      <pc:sldChg chg="addSp delSp modSp add mod setBg delDesignElem">
        <pc:chgData name="Jaime Fernández Suárez" userId="04021530-adee-4bf6-8b21-76b03216835c" providerId="ADAL" clId="{3E08C67B-9451-455B-B292-F5630F182C80}" dt="2019-04-03T17:18:41.620" v="1432" actId="20577"/>
        <pc:sldMkLst>
          <pc:docMk/>
          <pc:sldMk cId="459608776" sldId="262"/>
        </pc:sldMkLst>
        <pc:spChg chg="mod">
          <ac:chgData name="Jaime Fernández Suárez" userId="04021530-adee-4bf6-8b21-76b03216835c" providerId="ADAL" clId="{3E08C67B-9451-455B-B292-F5630F182C80}" dt="2019-04-03T17:18:38.013" v="1431" actId="26606"/>
          <ac:spMkLst>
            <pc:docMk/>
            <pc:sldMk cId="459608776" sldId="262"/>
            <ac:spMk id="2" creationId="{147836C4-CF76-4C96-A4EF-24E9F2E977BD}"/>
          </ac:spMkLst>
        </pc:spChg>
        <pc:spChg chg="add del mod">
          <ac:chgData name="Jaime Fernández Suárez" userId="04021530-adee-4bf6-8b21-76b03216835c" providerId="ADAL" clId="{3E08C67B-9451-455B-B292-F5630F182C80}" dt="2019-04-03T17:15:15.679" v="1376" actId="26606"/>
          <ac:spMkLst>
            <pc:docMk/>
            <pc:sldMk cId="459608776" sldId="262"/>
            <ac:spMk id="3" creationId="{D4D205F0-0920-4DD9-863E-4260D401F308}"/>
          </ac:spMkLst>
        </pc:spChg>
        <pc:spChg chg="add del">
          <ac:chgData name="Jaime Fernández Suárez" userId="04021530-adee-4bf6-8b21-76b03216835c" providerId="ADAL" clId="{3E08C67B-9451-455B-B292-F5630F182C80}" dt="2019-04-03T17:15:04.460" v="1365" actId="26606"/>
          <ac:spMkLst>
            <pc:docMk/>
            <pc:sldMk cId="459608776" sldId="262"/>
            <ac:spMk id="8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5:08.642" v="1367" actId="26606"/>
          <ac:spMkLst>
            <pc:docMk/>
            <pc:sldMk cId="459608776" sldId="262"/>
            <ac:spMk id="13" creationId="{E4F9F79B-A093-478E-96B5-EE02BC93A858}"/>
          </ac:spMkLst>
        </pc:spChg>
        <pc:spChg chg="add del">
          <ac:chgData name="Jaime Fernández Suárez" userId="04021530-adee-4bf6-8b21-76b03216835c" providerId="ADAL" clId="{3E08C67B-9451-455B-B292-F5630F182C80}" dt="2019-04-03T17:15:08.642" v="1367" actId="26606"/>
          <ac:spMkLst>
            <pc:docMk/>
            <pc:sldMk cId="459608776" sldId="262"/>
            <ac:spMk id="14" creationId="{F7194F93-1F71-4A70-9DF1-28F183771111}"/>
          </ac:spMkLst>
        </pc:spChg>
        <pc:spChg chg="add del">
          <ac:chgData name="Jaime Fernández Suárez" userId="04021530-adee-4bf6-8b21-76b03216835c" providerId="ADAL" clId="{3E08C67B-9451-455B-B292-F5630F182C80}" dt="2019-04-03T17:15:08.642" v="1367" actId="26606"/>
          <ac:spMkLst>
            <pc:docMk/>
            <pc:sldMk cId="459608776" sldId="262"/>
            <ac:spMk id="15" creationId="{11394CD8-BD30-4B74-86F4-51FDF3383419}"/>
          </ac:spMkLst>
        </pc:spChg>
        <pc:spChg chg="add del">
          <ac:chgData name="Jaime Fernández Suárez" userId="04021530-adee-4bf6-8b21-76b03216835c" providerId="ADAL" clId="{3E08C67B-9451-455B-B292-F5630F182C80}" dt="2019-04-03T17:15:08.642" v="1367" actId="26606"/>
          <ac:spMkLst>
            <pc:docMk/>
            <pc:sldMk cId="459608776" sldId="262"/>
            <ac:spMk id="16" creationId="{9BBC0C84-DC2A-43AE-9576-0A44295E8B9C}"/>
          </ac:spMkLst>
        </pc:spChg>
        <pc:spChg chg="add del">
          <ac:chgData name="Jaime Fernández Suárez" userId="04021530-adee-4bf6-8b21-76b03216835c" providerId="ADAL" clId="{3E08C67B-9451-455B-B292-F5630F182C80}" dt="2019-04-03T17:15:09.698" v="1369" actId="26606"/>
          <ac:spMkLst>
            <pc:docMk/>
            <pc:sldMk cId="459608776" sldId="262"/>
            <ac:spMk id="18" creationId="{46C2E80F-49A6-4372-B103-219D417A55ED}"/>
          </ac:spMkLst>
        </pc:spChg>
        <pc:spChg chg="add del">
          <ac:chgData name="Jaime Fernández Suárez" userId="04021530-adee-4bf6-8b21-76b03216835c" providerId="ADAL" clId="{3E08C67B-9451-455B-B292-F5630F182C80}" dt="2019-04-03T17:15:14.474" v="1373" actId="26606"/>
          <ac:spMkLst>
            <pc:docMk/>
            <pc:sldMk cId="459608776" sldId="262"/>
            <ac:spMk id="22" creationId="{E4F9F79B-A093-478E-96B5-EE02BC93A858}"/>
          </ac:spMkLst>
        </pc:spChg>
        <pc:spChg chg="add del">
          <ac:chgData name="Jaime Fernández Suárez" userId="04021530-adee-4bf6-8b21-76b03216835c" providerId="ADAL" clId="{3E08C67B-9451-455B-B292-F5630F182C80}" dt="2019-04-03T17:15:14.474" v="1373" actId="26606"/>
          <ac:spMkLst>
            <pc:docMk/>
            <pc:sldMk cId="459608776" sldId="262"/>
            <ac:spMk id="23" creationId="{D4D205F0-0920-4DD9-863E-4260D401F308}"/>
          </ac:spMkLst>
        </pc:spChg>
        <pc:spChg chg="add del">
          <ac:chgData name="Jaime Fernández Suárez" userId="04021530-adee-4bf6-8b21-76b03216835c" providerId="ADAL" clId="{3E08C67B-9451-455B-B292-F5630F182C80}" dt="2019-04-03T17:15:14.474" v="1373" actId="26606"/>
          <ac:spMkLst>
            <pc:docMk/>
            <pc:sldMk cId="459608776" sldId="262"/>
            <ac:spMk id="24" creationId="{11394CD8-BD30-4B74-86F4-51FDF3383419}"/>
          </ac:spMkLst>
        </pc:spChg>
        <pc:spChg chg="add del">
          <ac:chgData name="Jaime Fernández Suárez" userId="04021530-adee-4bf6-8b21-76b03216835c" providerId="ADAL" clId="{3E08C67B-9451-455B-B292-F5630F182C80}" dt="2019-04-03T17:15:14.474" v="1373" actId="26606"/>
          <ac:spMkLst>
            <pc:docMk/>
            <pc:sldMk cId="459608776" sldId="262"/>
            <ac:spMk id="26" creationId="{F7194F93-1F71-4A70-9DF1-28F183771111}"/>
          </ac:spMkLst>
        </pc:spChg>
        <pc:spChg chg="add del">
          <ac:chgData name="Jaime Fernández Suárez" userId="04021530-adee-4bf6-8b21-76b03216835c" providerId="ADAL" clId="{3E08C67B-9451-455B-B292-F5630F182C80}" dt="2019-04-03T17:15:14.474" v="1373" actId="26606"/>
          <ac:spMkLst>
            <pc:docMk/>
            <pc:sldMk cId="459608776" sldId="262"/>
            <ac:spMk id="27" creationId="{9BBC0C84-DC2A-43AE-9576-0A44295E8B9C}"/>
          </ac:spMkLst>
        </pc:spChg>
        <pc:spChg chg="add del">
          <ac:chgData name="Jaime Fernández Suárez" userId="04021530-adee-4bf6-8b21-76b03216835c" providerId="ADAL" clId="{3E08C67B-9451-455B-B292-F5630F182C80}" dt="2019-04-03T17:15:15.665" v="1375" actId="26606"/>
          <ac:spMkLst>
            <pc:docMk/>
            <pc:sldMk cId="459608776" sldId="262"/>
            <ac:spMk id="29" creationId="{46C2E80F-49A6-4372-B103-219D417A55ED}"/>
          </ac:spMkLst>
        </pc:spChg>
        <pc:spChg chg="add del">
          <ac:chgData name="Jaime Fernández Suárez" userId="04021530-adee-4bf6-8b21-76b03216835c" providerId="ADAL" clId="{3E08C67B-9451-455B-B292-F5630F182C80}" dt="2019-04-03T17:15:31.621" v="1380" actId="26606"/>
          <ac:spMkLst>
            <pc:docMk/>
            <pc:sldMk cId="459608776" sldId="262"/>
            <ac:spMk id="32" creationId="{8D70B121-56F4-4848-B38B-182089D909FA}"/>
          </ac:spMkLst>
        </pc:spChg>
        <pc:spChg chg="add mod">
          <ac:chgData name="Jaime Fernández Suárez" userId="04021530-adee-4bf6-8b21-76b03216835c" providerId="ADAL" clId="{3E08C67B-9451-455B-B292-F5630F182C80}" dt="2019-04-03T17:18:41.620" v="1432" actId="20577"/>
          <ac:spMkLst>
            <pc:docMk/>
            <pc:sldMk cId="459608776" sldId="262"/>
            <ac:spMk id="34" creationId="{D4D205F0-0920-4DD9-863E-4260D401F308}"/>
          </ac:spMkLst>
        </pc:spChg>
        <pc:spChg chg="add">
          <ac:chgData name="Jaime Fernández Suárez" userId="04021530-adee-4bf6-8b21-76b03216835c" providerId="ADAL" clId="{3E08C67B-9451-455B-B292-F5630F182C80}" dt="2019-04-03T17:18:38.013" v="1431" actId="26606"/>
          <ac:spMkLst>
            <pc:docMk/>
            <pc:sldMk cId="459608776" sldId="262"/>
            <ac:spMk id="36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459608776" sldId="262"/>
            <ac:spMk id="39" creationId="{E4F9F79B-A093-478E-96B5-EE02BC93A858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459608776" sldId="262"/>
            <ac:spMk id="41" creationId="{11394CD8-BD30-4B74-86F4-51FDF3383419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459608776" sldId="262"/>
            <ac:spMk id="45" creationId="{F7194F93-1F71-4A70-9DF1-28F183771111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459608776" sldId="262"/>
            <ac:spMk id="47" creationId="{9BBC0C84-DC2A-43AE-9576-0A44295E8B9C}"/>
          </ac:spMkLst>
        </pc:spChg>
        <pc:graphicFrameChg chg="add del">
          <ac:chgData name="Jaime Fernández Suárez" userId="04021530-adee-4bf6-8b21-76b03216835c" providerId="ADAL" clId="{3E08C67B-9451-455B-B292-F5630F182C80}" dt="2019-04-03T17:15:09.698" v="1369" actId="26606"/>
          <ac:graphicFrameMkLst>
            <pc:docMk/>
            <pc:sldMk cId="459608776" sldId="262"/>
            <ac:graphicFrameMk id="5" creationId="{B12944C4-DE65-4814-93DB-83CC4F0CD9B4}"/>
          </ac:graphicFrameMkLst>
        </pc:graphicFrameChg>
        <pc:graphicFrameChg chg="add del">
          <ac:chgData name="Jaime Fernández Suárez" userId="04021530-adee-4bf6-8b21-76b03216835c" providerId="ADAL" clId="{3E08C67B-9451-455B-B292-F5630F182C80}" dt="2019-04-03T17:15:12.682" v="1371" actId="26606"/>
          <ac:graphicFrameMkLst>
            <pc:docMk/>
            <pc:sldMk cId="459608776" sldId="262"/>
            <ac:graphicFrameMk id="20" creationId="{2F291E6B-5379-489F-86FC-A784A00BEB55}"/>
          </ac:graphicFrameMkLst>
        </pc:graphicFrameChg>
        <pc:graphicFrameChg chg="add del">
          <ac:chgData name="Jaime Fernández Suárez" userId="04021530-adee-4bf6-8b21-76b03216835c" providerId="ADAL" clId="{3E08C67B-9451-455B-B292-F5630F182C80}" dt="2019-04-03T17:15:15.665" v="1375" actId="26606"/>
          <ac:graphicFrameMkLst>
            <pc:docMk/>
            <pc:sldMk cId="459608776" sldId="262"/>
            <ac:graphicFrameMk id="30" creationId="{987D0C3A-8D89-4766-AEAA-33C6003192BF}"/>
          </ac:graphicFrameMkLst>
        </pc:graphicFrameChg>
        <pc:cxnChg chg="add del">
          <ac:chgData name="Jaime Fernández Suárez" userId="04021530-adee-4bf6-8b21-76b03216835c" providerId="ADAL" clId="{3E08C67B-9451-455B-B292-F5630F182C80}" dt="2019-04-03T17:15:04.460" v="1365" actId="26606"/>
          <ac:cxnSpMkLst>
            <pc:docMk/>
            <pc:sldMk cId="459608776" sldId="262"/>
            <ac:cxnSpMk id="10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5:08.642" v="1367" actId="26606"/>
          <ac:cxnSpMkLst>
            <pc:docMk/>
            <pc:sldMk cId="459608776" sldId="262"/>
            <ac:cxnSpMk id="12" creationId="{D4C22394-EBC2-4FAF-A555-6C02D589EED7}"/>
          </ac:cxnSpMkLst>
        </pc:cxnChg>
        <pc:cxnChg chg="add del">
          <ac:chgData name="Jaime Fernández Suárez" userId="04021530-adee-4bf6-8b21-76b03216835c" providerId="ADAL" clId="{3E08C67B-9451-455B-B292-F5630F182C80}" dt="2019-04-03T17:15:14.474" v="1373" actId="26606"/>
          <ac:cxnSpMkLst>
            <pc:docMk/>
            <pc:sldMk cId="459608776" sldId="262"/>
            <ac:cxnSpMk id="25" creationId="{D4C22394-EBC2-4FAF-A555-6C02D589EED7}"/>
          </ac:cxnSpMkLst>
        </pc:cxnChg>
        <pc:cxnChg chg="add del">
          <ac:chgData name="Jaime Fernández Suárez" userId="04021530-adee-4bf6-8b21-76b03216835c" providerId="ADAL" clId="{3E08C67B-9451-455B-B292-F5630F182C80}" dt="2019-04-03T17:15:31.621" v="1380" actId="26606"/>
          <ac:cxnSpMkLst>
            <pc:docMk/>
            <pc:sldMk cId="459608776" sldId="262"/>
            <ac:cxnSpMk id="33" creationId="{2D72A2C9-F3CA-4216-8BAD-FA4C970C3C4E}"/>
          </ac:cxnSpMkLst>
        </pc:cxnChg>
        <pc:cxnChg chg="add">
          <ac:chgData name="Jaime Fernández Suárez" userId="04021530-adee-4bf6-8b21-76b03216835c" providerId="ADAL" clId="{3E08C67B-9451-455B-B292-F5630F182C80}" dt="2019-04-03T17:18:38.013" v="1431" actId="26606"/>
          <ac:cxnSpMkLst>
            <pc:docMk/>
            <pc:sldMk cId="459608776" sldId="262"/>
            <ac:cxnSpMk id="37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6:49.990" v="1400"/>
          <ac:cxnSpMkLst>
            <pc:docMk/>
            <pc:sldMk cId="459608776" sldId="262"/>
            <ac:cxnSpMk id="43" creationId="{D4C22394-EBC2-4FAF-A555-6C02D589EED7}"/>
          </ac:cxnSpMkLst>
        </pc:cxnChg>
      </pc:sldChg>
      <pc:sldChg chg="addSp delSp modSp add mod setBg delDesignElem">
        <pc:chgData name="Jaime Fernández Suárez" userId="04021530-adee-4bf6-8b21-76b03216835c" providerId="ADAL" clId="{3E08C67B-9451-455B-B292-F5630F182C80}" dt="2019-04-03T17:18:45.367" v="1433" actId="26606"/>
        <pc:sldMkLst>
          <pc:docMk/>
          <pc:sldMk cId="2344393155" sldId="263"/>
        </pc:sldMkLst>
        <pc:spChg chg="mod">
          <ac:chgData name="Jaime Fernández Suárez" userId="04021530-adee-4bf6-8b21-76b03216835c" providerId="ADAL" clId="{3E08C67B-9451-455B-B292-F5630F182C80}" dt="2019-04-03T17:18:45.367" v="1433" actId="26606"/>
          <ac:spMkLst>
            <pc:docMk/>
            <pc:sldMk cId="2344393155" sldId="263"/>
            <ac:spMk id="2" creationId="{D761A5BC-1168-4B92-BA95-AAD24C7D6EE8}"/>
          </ac:spMkLst>
        </pc:spChg>
        <pc:spChg chg="mod">
          <ac:chgData name="Jaime Fernández Suárez" userId="04021530-adee-4bf6-8b21-76b03216835c" providerId="ADAL" clId="{3E08C67B-9451-455B-B292-F5630F182C80}" dt="2019-04-03T17:18:45.367" v="1433" actId="26606"/>
          <ac:spMkLst>
            <pc:docMk/>
            <pc:sldMk cId="2344393155" sldId="263"/>
            <ac:spMk id="3" creationId="{9D597CE2-AC51-43F8-A056-2E079B99A527}"/>
          </ac:spMkLst>
        </pc:spChg>
        <pc:spChg chg="add">
          <ac:chgData name="Jaime Fernández Suárez" userId="04021530-adee-4bf6-8b21-76b03216835c" providerId="ADAL" clId="{3E08C67B-9451-455B-B292-F5630F182C80}" dt="2019-04-03T17:18:45.367" v="1433" actId="26606"/>
          <ac:spMkLst>
            <pc:docMk/>
            <pc:sldMk cId="2344393155" sldId="263"/>
            <ac:spMk id="5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5:52.009" v="1383" actId="26606"/>
          <ac:spMkLst>
            <pc:docMk/>
            <pc:sldMk cId="2344393155" sldId="263"/>
            <ac:spMk id="8" creationId="{8D70B121-56F4-4848-B38B-182089D909FA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2344393155" sldId="263"/>
            <ac:spMk id="13" creationId="{E4F9F79B-A093-478E-96B5-EE02BC93A858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2344393155" sldId="263"/>
            <ac:spMk id="14" creationId="{F7194F93-1F71-4A70-9DF1-28F183771111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2344393155" sldId="263"/>
            <ac:spMk id="15" creationId="{11394CD8-BD30-4B74-86F4-51FDF3383419}"/>
          </ac:spMkLst>
        </pc:spChg>
        <pc:spChg chg="add del">
          <ac:chgData name="Jaime Fernández Suárez" userId="04021530-adee-4bf6-8b21-76b03216835c" providerId="ADAL" clId="{3E08C67B-9451-455B-B292-F5630F182C80}" dt="2019-04-03T17:16:49.990" v="1400"/>
          <ac:spMkLst>
            <pc:docMk/>
            <pc:sldMk cId="2344393155" sldId="263"/>
            <ac:spMk id="16" creationId="{9BBC0C84-DC2A-43AE-9576-0A44295E8B9C}"/>
          </ac:spMkLst>
        </pc:spChg>
        <pc:cxnChg chg="add">
          <ac:chgData name="Jaime Fernández Suárez" userId="04021530-adee-4bf6-8b21-76b03216835c" providerId="ADAL" clId="{3E08C67B-9451-455B-B292-F5630F182C80}" dt="2019-04-03T17:18:45.367" v="1433" actId="26606"/>
          <ac:cxnSpMkLst>
            <pc:docMk/>
            <pc:sldMk cId="2344393155" sldId="263"/>
            <ac:cxnSpMk id="6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5:52.009" v="1383" actId="26606"/>
          <ac:cxnSpMkLst>
            <pc:docMk/>
            <pc:sldMk cId="2344393155" sldId="263"/>
            <ac:cxnSpMk id="10" creationId="{2D72A2C9-F3CA-4216-8BAD-FA4C970C3C4E}"/>
          </ac:cxnSpMkLst>
        </pc:cxnChg>
        <pc:cxnChg chg="add del">
          <ac:chgData name="Jaime Fernández Suárez" userId="04021530-adee-4bf6-8b21-76b03216835c" providerId="ADAL" clId="{3E08C67B-9451-455B-B292-F5630F182C80}" dt="2019-04-03T17:16:49.990" v="1400"/>
          <ac:cxnSpMkLst>
            <pc:docMk/>
            <pc:sldMk cId="2344393155" sldId="263"/>
            <ac:cxnSpMk id="12" creationId="{D4C22394-EBC2-4FAF-A555-6C02D589EED7}"/>
          </ac:cxnSpMkLst>
        </pc:cxnChg>
      </pc:sldChg>
      <pc:sldChg chg="addSp delSp modSp add">
        <pc:chgData name="Jaime Fernández Suárez" userId="04021530-adee-4bf6-8b21-76b03216835c" providerId="ADAL" clId="{3E08C67B-9451-455B-B292-F5630F182C80}" dt="2019-04-03T16:55:35.648" v="1192"/>
        <pc:sldMkLst>
          <pc:docMk/>
          <pc:sldMk cId="3731876926" sldId="264"/>
        </pc:sldMkLst>
        <pc:spChg chg="mod">
          <ac:chgData name="Jaime Fernández Suárez" userId="04021530-adee-4bf6-8b21-76b03216835c" providerId="ADAL" clId="{3E08C67B-9451-455B-B292-F5630F182C80}" dt="2019-04-03T16:55:35.648" v="1192"/>
          <ac:spMkLst>
            <pc:docMk/>
            <pc:sldMk cId="3731876926" sldId="264"/>
            <ac:spMk id="2" creationId="{EDD2B6B0-CB9E-423B-AAB8-A62BB81D269F}"/>
          </ac:spMkLst>
        </pc:spChg>
        <pc:spChg chg="del mod">
          <ac:chgData name="Jaime Fernández Suárez" userId="04021530-adee-4bf6-8b21-76b03216835c" providerId="ADAL" clId="{3E08C67B-9451-455B-B292-F5630F182C80}" dt="2019-04-03T16:55:02.949" v="1188" actId="478"/>
          <ac:spMkLst>
            <pc:docMk/>
            <pc:sldMk cId="3731876926" sldId="264"/>
            <ac:spMk id="3" creationId="{3B6E20D2-1ECC-4CA4-9615-7DEB34445893}"/>
          </ac:spMkLst>
        </pc:spChg>
        <pc:picChg chg="add mod">
          <ac:chgData name="Jaime Fernández Suárez" userId="04021530-adee-4bf6-8b21-76b03216835c" providerId="ADAL" clId="{3E08C67B-9451-455B-B292-F5630F182C80}" dt="2019-04-03T16:55:22.497" v="1191" actId="1076"/>
          <ac:picMkLst>
            <pc:docMk/>
            <pc:sldMk cId="3731876926" sldId="264"/>
            <ac:picMk id="4" creationId="{A182F441-539F-401D-AE38-09A3F107695C}"/>
          </ac:picMkLst>
        </pc:picChg>
      </pc:sldChg>
      <pc:sldChg chg="addSp delSp modSp add">
        <pc:chgData name="Jaime Fernández Suárez" userId="04021530-adee-4bf6-8b21-76b03216835c" providerId="ADAL" clId="{3E08C67B-9451-455B-B292-F5630F182C80}" dt="2019-04-03T17:09:30.332" v="1241" actId="14100"/>
        <pc:sldMkLst>
          <pc:docMk/>
          <pc:sldMk cId="2179861590" sldId="265"/>
        </pc:sldMkLst>
        <pc:spChg chg="mod">
          <ac:chgData name="Jaime Fernández Suárez" userId="04021530-adee-4bf6-8b21-76b03216835c" providerId="ADAL" clId="{3E08C67B-9451-455B-B292-F5630F182C80}" dt="2019-04-03T17:05:28.067" v="1201"/>
          <ac:spMkLst>
            <pc:docMk/>
            <pc:sldMk cId="2179861590" sldId="265"/>
            <ac:spMk id="2" creationId="{123C7BAD-A93C-4B45-B613-CF43D310A397}"/>
          </ac:spMkLst>
        </pc:spChg>
        <pc:spChg chg="mod">
          <ac:chgData name="Jaime Fernández Suárez" userId="04021530-adee-4bf6-8b21-76b03216835c" providerId="ADAL" clId="{3E08C67B-9451-455B-B292-F5630F182C80}" dt="2019-04-03T17:06:52.932" v="1227" actId="20577"/>
          <ac:spMkLst>
            <pc:docMk/>
            <pc:sldMk cId="2179861590" sldId="265"/>
            <ac:spMk id="3" creationId="{21DD3939-54EE-4491-B33D-E587201BCAB7}"/>
          </ac:spMkLst>
        </pc:spChg>
        <pc:picChg chg="add del mod">
          <ac:chgData name="Jaime Fernández Suárez" userId="04021530-adee-4bf6-8b21-76b03216835c" providerId="ADAL" clId="{3E08C67B-9451-455B-B292-F5630F182C80}" dt="2019-04-03T17:07:32.756" v="1230" actId="478"/>
          <ac:picMkLst>
            <pc:docMk/>
            <pc:sldMk cId="2179861590" sldId="265"/>
            <ac:picMk id="4" creationId="{057AC857-38A7-4305-9170-82816BDB6CE1}"/>
          </ac:picMkLst>
        </pc:picChg>
        <pc:picChg chg="add mod">
          <ac:chgData name="Jaime Fernández Suárez" userId="04021530-adee-4bf6-8b21-76b03216835c" providerId="ADAL" clId="{3E08C67B-9451-455B-B292-F5630F182C80}" dt="2019-04-03T17:09:27.640" v="1240" actId="14100"/>
          <ac:picMkLst>
            <pc:docMk/>
            <pc:sldMk cId="2179861590" sldId="265"/>
            <ac:picMk id="5" creationId="{84A1D5CE-A6A8-4824-AD19-0CE0EAC18958}"/>
          </ac:picMkLst>
        </pc:picChg>
        <pc:picChg chg="add mod">
          <ac:chgData name="Jaime Fernández Suárez" userId="04021530-adee-4bf6-8b21-76b03216835c" providerId="ADAL" clId="{3E08C67B-9451-455B-B292-F5630F182C80}" dt="2019-04-03T17:09:30.332" v="1241" actId="14100"/>
          <ac:picMkLst>
            <pc:docMk/>
            <pc:sldMk cId="2179861590" sldId="265"/>
            <ac:picMk id="6" creationId="{AE94C6CE-0E4A-4976-A2CB-B1ED71E59C24}"/>
          </ac:picMkLst>
        </pc:picChg>
      </pc:sldChg>
    </pc:docChg>
  </pc:docChgLst>
  <pc:docChgLst>
    <pc:chgData name="Jaime Fernández Suárez" userId="04021530-adee-4bf6-8b21-76b03216835c" providerId="ADAL" clId="{601B1158-365C-4BE2-8B0F-E93EBA460FF8}"/>
    <pc:docChg chg="undo custSel addSld modSld">
      <pc:chgData name="Jaime Fernández Suárez" userId="04021530-adee-4bf6-8b21-76b03216835c" providerId="ADAL" clId="{601B1158-365C-4BE2-8B0F-E93EBA460FF8}" dt="2019-04-02T12:24:53.002" v="286" actId="20577"/>
      <pc:docMkLst>
        <pc:docMk/>
      </pc:docMkLst>
      <pc:sldChg chg="modSp add">
        <pc:chgData name="Jaime Fernández Suárez" userId="04021530-adee-4bf6-8b21-76b03216835c" providerId="ADAL" clId="{601B1158-365C-4BE2-8B0F-E93EBA460FF8}" dt="2019-04-02T11:48:24.665" v="9" actId="20577"/>
        <pc:sldMkLst>
          <pc:docMk/>
          <pc:sldMk cId="1955114186" sldId="256"/>
        </pc:sldMkLst>
        <pc:spChg chg="mod">
          <ac:chgData name="Jaime Fernández Suárez" userId="04021530-adee-4bf6-8b21-76b03216835c" providerId="ADAL" clId="{601B1158-365C-4BE2-8B0F-E93EBA460FF8}" dt="2019-04-02T11:48:24.665" v="9" actId="20577"/>
          <ac:spMkLst>
            <pc:docMk/>
            <pc:sldMk cId="1955114186" sldId="256"/>
            <ac:spMk id="2" creationId="{F4055648-7988-4EBC-9885-B2318FED2C96}"/>
          </ac:spMkLst>
        </pc:spChg>
      </pc:sldChg>
      <pc:sldChg chg="modSp add">
        <pc:chgData name="Jaime Fernández Suárez" userId="04021530-adee-4bf6-8b21-76b03216835c" providerId="ADAL" clId="{601B1158-365C-4BE2-8B0F-E93EBA460FF8}" dt="2019-04-02T12:19:55.941" v="239" actId="20577"/>
        <pc:sldMkLst>
          <pc:docMk/>
          <pc:sldMk cId="985965097" sldId="257"/>
        </pc:sldMkLst>
        <pc:spChg chg="mod">
          <ac:chgData name="Jaime Fernández Suárez" userId="04021530-adee-4bf6-8b21-76b03216835c" providerId="ADAL" clId="{601B1158-365C-4BE2-8B0F-E93EBA460FF8}" dt="2019-04-02T12:19:55.941" v="239" actId="20577"/>
          <ac:spMkLst>
            <pc:docMk/>
            <pc:sldMk cId="985965097" sldId="257"/>
            <ac:spMk id="2" creationId="{8B844E22-590C-406A-95A3-C6E8A0F6F3CE}"/>
          </ac:spMkLst>
        </pc:spChg>
        <pc:spChg chg="mod">
          <ac:chgData name="Jaime Fernández Suárez" userId="04021530-adee-4bf6-8b21-76b03216835c" providerId="ADAL" clId="{601B1158-365C-4BE2-8B0F-E93EBA460FF8}" dt="2019-04-02T11:57:15.356" v="83" actId="20577"/>
          <ac:spMkLst>
            <pc:docMk/>
            <pc:sldMk cId="985965097" sldId="257"/>
            <ac:spMk id="3" creationId="{9F3F8EE1-0E19-4A03-A311-31C552ED0C75}"/>
          </ac:spMkLst>
        </pc:spChg>
      </pc:sldChg>
      <pc:sldChg chg="modSp add">
        <pc:chgData name="Jaime Fernández Suárez" userId="04021530-adee-4bf6-8b21-76b03216835c" providerId="ADAL" clId="{601B1158-365C-4BE2-8B0F-E93EBA460FF8}" dt="2019-04-02T12:24:53.002" v="286" actId="20577"/>
        <pc:sldMkLst>
          <pc:docMk/>
          <pc:sldMk cId="2041196136" sldId="258"/>
        </pc:sldMkLst>
        <pc:spChg chg="mod">
          <ac:chgData name="Jaime Fernández Suárez" userId="04021530-adee-4bf6-8b21-76b03216835c" providerId="ADAL" clId="{601B1158-365C-4BE2-8B0F-E93EBA460FF8}" dt="2019-04-02T12:02:06.728" v="84"/>
          <ac:spMkLst>
            <pc:docMk/>
            <pc:sldMk cId="2041196136" sldId="258"/>
            <ac:spMk id="2" creationId="{FF780EBF-15E6-472F-A539-5A99DE9A5045}"/>
          </ac:spMkLst>
        </pc:spChg>
        <pc:spChg chg="mod">
          <ac:chgData name="Jaime Fernández Suárez" userId="04021530-adee-4bf6-8b21-76b03216835c" providerId="ADAL" clId="{601B1158-365C-4BE2-8B0F-E93EBA460FF8}" dt="2019-04-02T12:24:53.002" v="286" actId="20577"/>
          <ac:spMkLst>
            <pc:docMk/>
            <pc:sldMk cId="2041196136" sldId="258"/>
            <ac:spMk id="3" creationId="{9A73A11C-7793-4149-975E-C1D0A951BD5F}"/>
          </ac:spMkLst>
        </pc:spChg>
      </pc:sldChg>
      <pc:sldChg chg="add">
        <pc:chgData name="Jaime Fernández Suárez" userId="04021530-adee-4bf6-8b21-76b03216835c" providerId="ADAL" clId="{601B1158-365C-4BE2-8B0F-E93EBA460FF8}" dt="2019-04-02T12:20:03.084" v="240"/>
        <pc:sldMkLst>
          <pc:docMk/>
          <pc:sldMk cId="412530293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56F1A-C035-4EB3-96C9-DCA12B437BC2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024C5-F616-438B-A839-5A7E1440B7A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01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024C5-F616-438B-A839-5A7E1440B7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7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3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9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2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2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6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8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8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74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57B2-86B1-4686-A6CD-4524F865A95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7D9D81-A035-40A6-ACA3-D2937DA04ED9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0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neskull" TargetMode="External"/><Relationship Id="rId2" Type="http://schemas.openxmlformats.org/officeDocument/2006/relationships/hyperlink" Target="https://github.com/t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cottFreeCode" TargetMode="External"/><Relationship Id="rId4" Type="http://schemas.openxmlformats.org/officeDocument/2006/relationships/hyperlink" Target="https://github.com/dasilvaconti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chajs/moch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jaime/CalcMochaTe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648-7988-4EBC-9885-B2318FED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8100" y="2305050"/>
            <a:ext cx="3488566" cy="3257550"/>
          </a:xfrm>
        </p:spPr>
        <p:txBody>
          <a:bodyPr anchor="ctr">
            <a:normAutofit/>
          </a:bodyPr>
          <a:lstStyle/>
          <a:p>
            <a:pPr algn="l"/>
            <a:r>
              <a:rPr lang="es-E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MochaJS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7DB73-2F4E-4C1E-B339-C8FAD1D5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5701393" cy="4597402"/>
          </a:xfrm>
        </p:spPr>
        <p:txBody>
          <a:bodyPr anchor="ctr">
            <a:normAutofit/>
          </a:bodyPr>
          <a:lstStyle/>
          <a:p>
            <a:pPr algn="r"/>
            <a:r>
              <a:rPr lang="es-ES" sz="2000" dirty="0">
                <a:solidFill>
                  <a:schemeClr val="accent1"/>
                </a:solidFill>
              </a:rPr>
              <a:t>Autor: Jaime Fernández Suarez</a:t>
            </a:r>
          </a:p>
        </p:txBody>
      </p:sp>
    </p:spTree>
    <p:extLst>
      <p:ext uri="{BB962C8B-B14F-4D97-AF65-F5344CB8AC3E}">
        <p14:creationId xmlns:p14="http://schemas.microsoft.com/office/powerpoint/2010/main" val="195511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7BAD-A93C-4B45-B613-CF43D310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practico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3939-54EE-4491-B33D-E587201B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Pruebas c():</a:t>
            </a:r>
          </a:p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24CF8-461D-4465-9513-E1F6A1B8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8" y="2652713"/>
            <a:ext cx="11570943" cy="36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0484-3D9A-4FB4-880B-C245C2EF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629" y="1382174"/>
            <a:ext cx="9603275" cy="349135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practico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F872-7641-48AE-9355-8304C318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6128"/>
            <a:ext cx="10515600" cy="565883"/>
          </a:xfrm>
        </p:spPr>
        <p:txBody>
          <a:bodyPr/>
          <a:lstStyle/>
          <a:p>
            <a:r>
              <a:rPr lang="es-ES" dirty="0"/>
              <a:t>Pruebas display():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C1685-47F7-4BC6-AF77-53B3A971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82" y="2712514"/>
            <a:ext cx="12257363" cy="32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9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89AB-BF49-4F59-98AA-A1FB807A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26173"/>
            <a:ext cx="9603275" cy="474915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practico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2988-E857-426C-AC83-A5033522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492"/>
          </a:xfrm>
        </p:spPr>
        <p:txBody>
          <a:bodyPr/>
          <a:lstStyle/>
          <a:p>
            <a:r>
              <a:rPr lang="es-ES" dirty="0"/>
              <a:t>Pruebas </a:t>
            </a:r>
            <a:r>
              <a:rPr lang="es-ES" dirty="0" err="1"/>
              <a:t>displayOp</a:t>
            </a:r>
            <a:r>
              <a:rPr lang="es-ES" dirty="0"/>
              <a:t>():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FD93B-99E6-49DF-A41B-23C3456B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117"/>
            <a:ext cx="12192000" cy="29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2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3572-953E-47BD-A48A-DC72A52B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8210"/>
            <a:ext cx="9603275" cy="495544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practico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614D-1C38-42FE-B57B-9B4E8593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5544"/>
          </a:xfrm>
        </p:spPr>
        <p:txBody>
          <a:bodyPr/>
          <a:lstStyle/>
          <a:p>
            <a:r>
              <a:rPr lang="es-ES" dirty="0"/>
              <a:t>Pruebas </a:t>
            </a:r>
            <a:r>
              <a:rPr lang="es-ES" dirty="0" err="1"/>
              <a:t>calc</a:t>
            </a:r>
            <a:r>
              <a:rPr lang="es-ES" dirty="0"/>
              <a:t>():</a:t>
            </a:r>
          </a:p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46918-60E6-4F98-B3DF-4B32E741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56108"/>
            <a:ext cx="11353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B6B0-CB9E-423B-AAB8-A62BB81D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practico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CFB4B-D062-4E16-BCEE-1909A139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1" y="1302160"/>
            <a:ext cx="9078677" cy="55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3C0D-8D20-43BD-A38E-F56D1047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0534"/>
            <a:ext cx="9603275" cy="52322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Elemplos</a:t>
            </a:r>
            <a:r>
              <a:rPr lang="es-ES" dirty="0"/>
              <a:t> </a:t>
            </a:r>
            <a:r>
              <a:rPr lang="es-ES" dirty="0" err="1"/>
              <a:t>Practicos</a:t>
            </a:r>
            <a:r>
              <a:rPr lang="es-ES" dirty="0"/>
              <a:t> </a:t>
            </a:r>
            <a:r>
              <a:rPr lang="es-ES" dirty="0" err="1"/>
              <a:t>Asincronos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62C6-2E28-4E27-B75E-ACF7A6B8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" y="2199864"/>
            <a:ext cx="5538020" cy="523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/>
              <a:t>Con </a:t>
            </a:r>
            <a:r>
              <a:rPr lang="es-ES" sz="2800" dirty="0" err="1"/>
              <a:t>callback</a:t>
            </a:r>
            <a:r>
              <a:rPr lang="es-ES" sz="28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0F5BF-01B2-4C8E-A476-0B06AF59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" y="2723084"/>
            <a:ext cx="11911781" cy="2986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BCD70B-ED4E-4FFC-8E00-77B29D80B70D}"/>
              </a:ext>
            </a:extLst>
          </p:cNvPr>
          <p:cNvSpPr/>
          <p:nvPr/>
        </p:nvSpPr>
        <p:spPr>
          <a:xfrm>
            <a:off x="5838207" y="2199864"/>
            <a:ext cx="55155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Con promesa:</a:t>
            </a:r>
          </a:p>
        </p:txBody>
      </p:sp>
    </p:spTree>
    <p:extLst>
      <p:ext uri="{BB962C8B-B14F-4D97-AF65-F5344CB8AC3E}">
        <p14:creationId xmlns:p14="http://schemas.microsoft.com/office/powerpoint/2010/main" val="407506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4E6C-CAAF-447B-937B-440FBD59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s-ES" sz="7200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7653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4E22-590C-406A-95A3-C6E8A0F6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3294" y="1080530"/>
            <a:ext cx="12585031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Introducción y resumen de características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8EE1-0E19-4A03-A311-31C552ED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018" y="1946414"/>
            <a:ext cx="10319086" cy="385010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ES" sz="2400" dirty="0"/>
              <a:t>Mocha es un </a:t>
            </a:r>
            <a:r>
              <a:rPr lang="es-ES" sz="2400" dirty="0" err="1"/>
              <a:t>framework</a:t>
            </a:r>
            <a:r>
              <a:rPr lang="es-ES" sz="2400" dirty="0"/>
              <a:t> de pruebas de JavaScript para Node.js. Ofrece: </a:t>
            </a:r>
          </a:p>
          <a:p>
            <a:r>
              <a:rPr lang="es-ES" sz="2400" dirty="0"/>
              <a:t>soporte de navegador </a:t>
            </a:r>
          </a:p>
          <a:p>
            <a:r>
              <a:rPr lang="es-ES" sz="2400" dirty="0"/>
              <a:t>pruebas asíncronas </a:t>
            </a:r>
          </a:p>
          <a:p>
            <a:r>
              <a:rPr lang="es-ES" sz="2400" dirty="0"/>
              <a:t>informes de cobertura de prueba </a:t>
            </a:r>
          </a:p>
          <a:p>
            <a:r>
              <a:rPr lang="es-ES" sz="2400" dirty="0"/>
              <a:t>uso de cualquier biblioteca de aserción.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Mocha es gratuito y de código abierto, bajo la licencia MIT.</a:t>
            </a:r>
          </a:p>
        </p:txBody>
      </p:sp>
    </p:spTree>
    <p:extLst>
      <p:ext uri="{BB962C8B-B14F-4D97-AF65-F5344CB8AC3E}">
        <p14:creationId xmlns:p14="http://schemas.microsoft.com/office/powerpoint/2010/main" val="98596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0EBF-15E6-472F-A539-5A99DE9A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576165"/>
          </a:xfrm>
        </p:spPr>
        <p:txBody>
          <a:bodyPr>
            <a:normAutofit/>
          </a:bodyPr>
          <a:lstStyle/>
          <a:p>
            <a:pPr algn="r"/>
            <a:r>
              <a:rPr lang="es-ES" dirty="0" err="1">
                <a:solidFill>
                  <a:schemeClr val="accent1"/>
                </a:solidFill>
              </a:rPr>
              <a:t>Stakeholders</a:t>
            </a:r>
            <a:r>
              <a:rPr lang="es-E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A73A11C-7793-4149-975E-C1D0A951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442"/>
            <a:ext cx="11000873" cy="3657600"/>
          </a:xfrm>
        </p:spPr>
        <p:txBody>
          <a:bodyPr anchor="ctr">
            <a:normAutofit lnSpcReduction="10000"/>
          </a:bodyPr>
          <a:lstStyle/>
          <a:p>
            <a:r>
              <a:rPr lang="es-ES" sz="2200" dirty="0"/>
              <a:t>‘</a:t>
            </a:r>
            <a:r>
              <a:rPr lang="es-ES" sz="2200" dirty="0" err="1"/>
              <a:t>Holowaychuk</a:t>
            </a:r>
            <a:r>
              <a:rPr lang="es-ES" sz="2200" dirty="0"/>
              <a:t>’ (</a:t>
            </a:r>
            <a:r>
              <a:rPr lang="es-ES" sz="2200" dirty="0">
                <a:hlinkClick r:id="rId2"/>
              </a:rPr>
              <a:t>https://github.com/tj</a:t>
            </a:r>
            <a:r>
              <a:rPr lang="es-ES" sz="2200" dirty="0"/>
              <a:t>) uno de los principales contribuidores en los inicios del repositorio ,en 2012. Actualmente no contribuye </a:t>
            </a:r>
          </a:p>
          <a:p>
            <a:r>
              <a:rPr lang="en-US" sz="2200" dirty="0"/>
              <a:t>Christopher Hiller (</a:t>
            </a:r>
            <a:r>
              <a:rPr lang="en-US" sz="2200" dirty="0">
                <a:hlinkClick r:id="rId3"/>
              </a:rPr>
              <a:t>https://github.com/boneskull</a:t>
            </a:r>
            <a:r>
              <a:rPr lang="en-US" sz="2200" dirty="0"/>
              <a:t>) , un </a:t>
            </a:r>
            <a:r>
              <a:rPr lang="es-ES" sz="2200" dirty="0"/>
              <a:t>colaborador principal desde</a:t>
            </a:r>
            <a:r>
              <a:rPr lang="en-US" sz="2200" dirty="0"/>
              <a:t> </a:t>
            </a:r>
            <a:r>
              <a:rPr lang="en-US" sz="2200" dirty="0" err="1"/>
              <a:t>julio</a:t>
            </a:r>
            <a:r>
              <a:rPr lang="en-US" sz="2200" dirty="0"/>
              <a:t> de 2014</a:t>
            </a:r>
          </a:p>
          <a:p>
            <a:r>
              <a:rPr lang="en-US" sz="2200" dirty="0"/>
              <a:t>David da Silva Contin (</a:t>
            </a:r>
            <a:r>
              <a:rPr lang="en-US" sz="2200" dirty="0">
                <a:hlinkClick r:id="rId4"/>
              </a:rPr>
              <a:t>https://github.com/dasilvacontin</a:t>
            </a:r>
            <a:r>
              <a:rPr lang="en-US" sz="2200" dirty="0"/>
              <a:t>), un </a:t>
            </a:r>
            <a:r>
              <a:rPr lang="es-ES" sz="2200" dirty="0"/>
              <a:t>colaborador principal desde</a:t>
            </a:r>
            <a:r>
              <a:rPr lang="en-US" sz="2200" dirty="0"/>
              <a:t> since </a:t>
            </a:r>
            <a:r>
              <a:rPr lang="en-US" sz="2200" dirty="0" err="1"/>
              <a:t>octubre</a:t>
            </a:r>
            <a:r>
              <a:rPr lang="en-US" sz="2200" dirty="0"/>
              <a:t> de 2014</a:t>
            </a:r>
          </a:p>
          <a:p>
            <a:r>
              <a:rPr lang="es-ES" sz="2200" dirty="0"/>
              <a:t>Scott </a:t>
            </a:r>
            <a:r>
              <a:rPr lang="es-ES" sz="2200" dirty="0" err="1"/>
              <a:t>Santucci</a:t>
            </a:r>
            <a:r>
              <a:rPr lang="es-ES" sz="2200" dirty="0"/>
              <a:t> (</a:t>
            </a:r>
            <a:r>
              <a:rPr lang="es-ES" sz="2200" dirty="0">
                <a:hlinkClick r:id="rId5"/>
              </a:rPr>
              <a:t>https://github.com/ScottFreeCode</a:t>
            </a:r>
            <a:r>
              <a:rPr lang="es-ES" sz="2200" dirty="0"/>
              <a:t>) un colaborador principal desde </a:t>
            </a:r>
            <a:r>
              <a:rPr lang="en-US" sz="2200" dirty="0" err="1"/>
              <a:t>octubre</a:t>
            </a:r>
            <a:r>
              <a:rPr lang="en-US" sz="2200" dirty="0"/>
              <a:t> de 2016</a:t>
            </a:r>
            <a:endParaRPr lang="es-ES" sz="2200" dirty="0"/>
          </a:p>
          <a:p>
            <a:endParaRPr lang="en-US" sz="2200" dirty="0"/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0411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4E18807B-8357-4C06-A4B7-4AB11850B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0" y="2240781"/>
            <a:ext cx="7885619" cy="33711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1E895-80B7-4D9E-9175-13A89F59A998}"/>
              </a:ext>
            </a:extLst>
          </p:cNvPr>
          <p:cNvSpPr/>
          <p:nvPr/>
        </p:nvSpPr>
        <p:spPr>
          <a:xfrm>
            <a:off x="2470821" y="5626688"/>
            <a:ext cx="7250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Dato interesante: Mocha es el modulo más usado en </a:t>
            </a:r>
            <a:r>
              <a:rPr lang="es-ES" dirty="0" err="1"/>
              <a:t>npm</a:t>
            </a:r>
            <a:endParaRPr lang="es-E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12D8D3-C882-446E-AC5C-3D4A8C2889DB}"/>
              </a:ext>
            </a:extLst>
          </p:cNvPr>
          <p:cNvSpPr txBox="1">
            <a:spLocks/>
          </p:cNvSpPr>
          <p:nvPr/>
        </p:nvSpPr>
        <p:spPr>
          <a:xfrm>
            <a:off x="838200" y="963877"/>
            <a:ext cx="3494362" cy="576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err="1">
                <a:solidFill>
                  <a:schemeClr val="accent1"/>
                </a:solidFill>
              </a:rPr>
              <a:t>Stakeholders</a:t>
            </a:r>
            <a:r>
              <a:rPr lang="es-E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23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2664CC-92B2-414E-9812-11B7C922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3914662"/>
            <a:ext cx="9232900" cy="11883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223658-9EFF-4462-A9EF-0DA0AFA5FF1C}"/>
              </a:ext>
            </a:extLst>
          </p:cNvPr>
          <p:cNvSpPr/>
          <p:nvPr/>
        </p:nvSpPr>
        <p:spPr>
          <a:xfrm>
            <a:off x="731521" y="1842868"/>
            <a:ext cx="106633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000" dirty="0"/>
              <a:t>Requiere </a:t>
            </a:r>
            <a:r>
              <a:rPr lang="es-ES" altLang="es-ES" sz="2000" dirty="0" err="1"/>
              <a:t>Node</a:t>
            </a:r>
            <a:r>
              <a:rPr lang="es-ES" altLang="es-ES" sz="2000" dirty="0"/>
              <a:t> v6.0.0 o superior para funcionar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000" dirty="0"/>
              <a:t>Su versión de navegadores funciona con las ultimas versiones de los navegadores mas conocidos, tal como es indicado en su pagina de </a:t>
            </a:r>
            <a:r>
              <a:rPr lang="es-ES" altLang="es-ES" sz="2000" dirty="0" err="1"/>
              <a:t>github</a:t>
            </a:r>
            <a:r>
              <a:rPr lang="es-ES" altLang="es-ES" sz="2000" dirty="0"/>
              <a:t> (</a:t>
            </a:r>
            <a:r>
              <a:rPr lang="es-ES" altLang="es-ES" sz="2000" dirty="0">
                <a:hlinkClick r:id="rId3"/>
              </a:rPr>
              <a:t>https://github.com/mochajs/mocha</a:t>
            </a:r>
            <a:r>
              <a:rPr lang="es-ES" altLang="es-ES" sz="2000" dirty="0"/>
              <a:t>):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4E5B84-E295-4059-8D25-3648C5B1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1" y="1314450"/>
            <a:ext cx="9797554" cy="539305"/>
          </a:xfrm>
        </p:spPr>
        <p:txBody>
          <a:bodyPr>
            <a:normAutofit fontScale="90000"/>
          </a:bodyPr>
          <a:lstStyle/>
          <a:p>
            <a:r>
              <a:rPr lang="es-ES" sz="3600">
                <a:solidFill>
                  <a:schemeClr val="accent1"/>
                </a:solidFill>
              </a:rPr>
              <a:t>SOPORTE</a:t>
            </a:r>
            <a:br>
              <a:rPr lang="es-ES" sz="3600">
                <a:solidFill>
                  <a:schemeClr val="accent1"/>
                </a:solidFill>
              </a:rPr>
            </a:br>
            <a:br>
              <a:rPr lang="es-ES" dirty="0">
                <a:solidFill>
                  <a:schemeClr val="accent1"/>
                </a:solidFill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30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D6E6-6178-4A1F-9C0B-F354F428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1332844"/>
            <a:ext cx="4991100" cy="712523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Instrucciones de 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D774-1A04-4F6C-AA53-F14FD6D22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45367"/>
            <a:ext cx="11353800" cy="4594583"/>
          </a:xfrm>
        </p:spPr>
        <p:txBody>
          <a:bodyPr anchor="ctr">
            <a:normAutofit/>
          </a:bodyPr>
          <a:lstStyle/>
          <a:p>
            <a:r>
              <a:rPr lang="es-ES" sz="2200" dirty="0"/>
              <a:t>Instalar en el proyecto de </a:t>
            </a:r>
            <a:r>
              <a:rPr lang="es-ES" sz="2200" dirty="0" err="1"/>
              <a:t>node</a:t>
            </a:r>
            <a:r>
              <a:rPr lang="es-ES" sz="2200" dirty="0"/>
              <a:t> deseado con </a:t>
            </a:r>
            <a:r>
              <a:rPr lang="es-ES" altLang="es-ES" sz="2200" b="1" dirty="0" err="1"/>
              <a:t>npm</a:t>
            </a:r>
            <a:r>
              <a:rPr lang="es-ES" altLang="es-ES" sz="2200" b="1" dirty="0"/>
              <a:t> </a:t>
            </a:r>
            <a:r>
              <a:rPr lang="es-ES" altLang="es-ES" sz="2200" b="1" dirty="0" err="1"/>
              <a:t>install</a:t>
            </a:r>
            <a:r>
              <a:rPr lang="es-ES" altLang="es-ES" sz="2200" b="1" dirty="0"/>
              <a:t> --global mocha </a:t>
            </a:r>
            <a:r>
              <a:rPr lang="es-ES" altLang="es-ES" sz="2200" dirty="0"/>
              <a:t>para instalación global o </a:t>
            </a:r>
            <a:r>
              <a:rPr lang="es-ES" altLang="es-ES" sz="2200" b="1" dirty="0" err="1"/>
              <a:t>npm</a:t>
            </a:r>
            <a:r>
              <a:rPr lang="es-ES" altLang="es-ES" sz="2200" b="1" dirty="0"/>
              <a:t> </a:t>
            </a:r>
            <a:r>
              <a:rPr lang="es-ES" altLang="es-ES" sz="2200" b="1" dirty="0" err="1"/>
              <a:t>install</a:t>
            </a:r>
            <a:r>
              <a:rPr lang="es-ES" altLang="es-ES" sz="2200" b="1" dirty="0"/>
              <a:t> --</a:t>
            </a:r>
            <a:r>
              <a:rPr lang="es-ES" altLang="es-ES" sz="2200" b="1" dirty="0" err="1"/>
              <a:t>save-dev</a:t>
            </a:r>
            <a:r>
              <a:rPr lang="es-ES" altLang="es-ES" sz="2200" b="1" dirty="0"/>
              <a:t> mocha </a:t>
            </a:r>
            <a:r>
              <a:rPr lang="es-ES" altLang="es-ES" sz="2200" dirty="0"/>
              <a:t>para instalarlo como dependencia del proyecto</a:t>
            </a:r>
            <a:endParaRPr lang="es-ES" altLang="es-ES" sz="2200" b="1" dirty="0"/>
          </a:p>
          <a:p>
            <a:r>
              <a:rPr lang="es-ES" altLang="es-ES" sz="2200" dirty="0"/>
              <a:t>Creamos una carpeta </a:t>
            </a:r>
            <a:r>
              <a:rPr lang="es-ES" altLang="es-ES" sz="2200" b="1" dirty="0"/>
              <a:t>test</a:t>
            </a:r>
            <a:r>
              <a:rPr lang="es-ES" altLang="es-ES" sz="2200" dirty="0"/>
              <a:t> en la raíz del proyecto: mocha buscara automáticamente en esta carpeta cualquier archivo .</a:t>
            </a:r>
            <a:r>
              <a:rPr lang="es-ES" altLang="es-ES" sz="2200" dirty="0" err="1"/>
              <a:t>js</a:t>
            </a:r>
            <a:r>
              <a:rPr lang="es-ES" altLang="es-ES" sz="2200" dirty="0"/>
              <a:t> en busca de test</a:t>
            </a:r>
          </a:p>
          <a:p>
            <a:r>
              <a:rPr lang="es-ES" altLang="es-ES" sz="2200" dirty="0"/>
              <a:t>Modificamos el archivo </a:t>
            </a:r>
            <a:r>
              <a:rPr lang="es-ES" altLang="es-ES" sz="2200" b="1" dirty="0" err="1"/>
              <a:t>package.json</a:t>
            </a:r>
            <a:r>
              <a:rPr lang="es-ES" altLang="es-ES" sz="2200" b="1" dirty="0"/>
              <a:t> </a:t>
            </a:r>
            <a:r>
              <a:rPr lang="es-ES" altLang="es-ES" sz="2200" dirty="0"/>
              <a:t>con una nueva script: </a:t>
            </a:r>
            <a:r>
              <a:rPr lang="es-ES" altLang="es-ES" sz="2200" b="1" dirty="0"/>
              <a:t>"scripts": { "test": "mocha" } </a:t>
            </a:r>
            <a:endParaRPr lang="es-ES" altLang="es-ES" sz="2200" dirty="0"/>
          </a:p>
          <a:p>
            <a:r>
              <a:rPr lang="es-ES" altLang="es-ES" sz="2200" dirty="0"/>
              <a:t>Creamos un archivo JS con los test que deseamos, e importamos a este las bibliotecas de asertos que vamos a usar y la clase que vamos testear mediante node.js</a:t>
            </a:r>
          </a:p>
          <a:p>
            <a:r>
              <a:rPr lang="es-ES" altLang="es-ES" sz="2200" dirty="0"/>
              <a:t>Cuando queramos ver un informe de todos los test, simplemente usamos el comando </a:t>
            </a:r>
            <a:r>
              <a:rPr lang="es-ES" altLang="es-ES" sz="2200" b="1" dirty="0" err="1"/>
              <a:t>npm</a:t>
            </a:r>
            <a:r>
              <a:rPr lang="es-ES" altLang="es-ES" sz="2200" b="1" dirty="0"/>
              <a:t> test</a:t>
            </a:r>
            <a:endParaRPr lang="es-ES" altLang="es-ES" sz="2200" dirty="0"/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8447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36C4-CF76-4C96-A4EF-24E9F2E9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727"/>
            <a:ext cx="4267200" cy="674423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Ejemplo practico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4D205F0-0920-4DD9-863E-4260D401F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237873"/>
            <a:ext cx="11237494" cy="365624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dirty="0"/>
              <a:t>Un proyecto de prueba (</a:t>
            </a:r>
            <a:r>
              <a:rPr lang="es-ES" sz="2400" dirty="0">
                <a:hlinkClick r:id="rId2"/>
              </a:rPr>
              <a:t>https://github.com/protojaime/CalcMochaTest</a:t>
            </a:r>
            <a:r>
              <a:rPr lang="es-ES" sz="2400" dirty="0"/>
              <a:t>) se usara para ejemplificar el uso de pruebas con Mocha. </a:t>
            </a:r>
          </a:p>
          <a:p>
            <a:pPr marL="0" indent="0">
              <a:buNone/>
            </a:pPr>
            <a:r>
              <a:rPr lang="es-ES" sz="2400" dirty="0"/>
              <a:t>Las partes importantes del proyecto son: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Una clase de una calculadora JS (Calculadora.js)</a:t>
            </a:r>
          </a:p>
          <a:p>
            <a:r>
              <a:rPr lang="es-ES" sz="2400" dirty="0"/>
              <a:t>Una script con las pruebas (/test/Calculadora.js)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Para los asertos usaremos Chai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596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A5BC-1168-4B92-BA95-AAD24C7D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1959"/>
            <a:ext cx="4332562" cy="710191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Ejemplo practico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7CE2-AC51-43F8-A056-2E079B99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780673"/>
            <a:ext cx="10728158" cy="38728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La clase de la calculadora contiene los siguientes elementos que queremos probar:</a:t>
            </a:r>
          </a:p>
          <a:p>
            <a:r>
              <a:rPr lang="es-ES" sz="2400" dirty="0"/>
              <a:t>Un atributo estado para determinar como se comporta la inserción de métodos</a:t>
            </a:r>
          </a:p>
          <a:p>
            <a:r>
              <a:rPr lang="es-ES" sz="2400" dirty="0"/>
              <a:t>Un atributo resultado para guardar la pantalla de la calculadora</a:t>
            </a:r>
          </a:p>
          <a:p>
            <a:r>
              <a:rPr lang="es-ES" sz="2400" dirty="0"/>
              <a:t>Dos métodos para insertar: uno expresiones y otro números</a:t>
            </a:r>
          </a:p>
          <a:p>
            <a:r>
              <a:rPr lang="es-ES" sz="2400" dirty="0"/>
              <a:t>Un método para evaluar la expresión y cambiar el estado</a:t>
            </a:r>
          </a:p>
          <a:p>
            <a:r>
              <a:rPr lang="es-ES" sz="2400" dirty="0"/>
              <a:t>Un método para limpiar el resultado y cambiar el estado</a:t>
            </a:r>
          </a:p>
        </p:txBody>
      </p:sp>
    </p:spTree>
    <p:extLst>
      <p:ext uri="{BB962C8B-B14F-4D97-AF65-F5344CB8AC3E}">
        <p14:creationId xmlns:p14="http://schemas.microsoft.com/office/powerpoint/2010/main" val="234439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F78D-9CCD-485F-8BCE-3DF63BC8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50" y="1333500"/>
            <a:ext cx="10687050" cy="452438"/>
          </a:xfrm>
        </p:spPr>
        <p:txBody>
          <a:bodyPr anchor="t">
            <a:normAutofit fontScale="90000"/>
          </a:bodyPr>
          <a:lstStyle/>
          <a:p>
            <a:r>
              <a:rPr lang="es-ES" sz="3600" dirty="0"/>
              <a:t>Ejemplo practico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48642-1528-453F-B584-0AA73089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063750"/>
            <a:ext cx="11756571" cy="53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78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278</TotalTime>
  <Words>490</Words>
  <Application>Microsoft Office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MochaJS</vt:lpstr>
      <vt:lpstr>Introducción y resumen de características principales</vt:lpstr>
      <vt:lpstr>Stakeholders </vt:lpstr>
      <vt:lpstr>PowerPoint Presentation</vt:lpstr>
      <vt:lpstr>SOPORTE  </vt:lpstr>
      <vt:lpstr>Instrucciones de uso</vt:lpstr>
      <vt:lpstr>Ejemplo practico</vt:lpstr>
      <vt:lpstr>Ejemplo practico</vt:lpstr>
      <vt:lpstr>Ejemplo practico </vt:lpstr>
      <vt:lpstr>Ejemplo practico</vt:lpstr>
      <vt:lpstr>Ejemplo practico</vt:lpstr>
      <vt:lpstr>Ejemplo practico</vt:lpstr>
      <vt:lpstr>Ejemplo practico</vt:lpstr>
      <vt:lpstr>Ejemplo practico</vt:lpstr>
      <vt:lpstr>Elemplos Practicos Asincronos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MochaJS</dc:title>
  <dc:creator>Jaime Fernández Suárez</dc:creator>
  <cp:lastModifiedBy>Jaime Fernández Suárez</cp:lastModifiedBy>
  <cp:revision>1</cp:revision>
  <dcterms:created xsi:type="dcterms:W3CDTF">2019-04-04T15:25:05Z</dcterms:created>
  <dcterms:modified xsi:type="dcterms:W3CDTF">2019-04-04T21:31:50Z</dcterms:modified>
</cp:coreProperties>
</file>