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81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74"/>
  </p:normalViewPr>
  <p:slideViewPr>
    <p:cSldViewPr snapToGrid="0" snapToObjects="1">
      <p:cViewPr varScale="1">
        <p:scale>
          <a:sx n="76" d="100"/>
          <a:sy n="76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415D-4669-C443-B4FC-C5EEDA27B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BA87C-DC35-F04C-B7D0-275F2E1FB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C5212-E9F2-644E-8F5F-8CCB43900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D233-DA3A-1749-BC54-1BDCFAE9905B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358D-FEDE-724C-A70D-95B6EA82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9F217-1A49-0E47-A16C-7B08AB11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8735-77C3-6445-80C6-AA6298753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5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37C4-DCC3-564F-A393-F22680FC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2E74C-7A64-B240-87D0-9A162E3AE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5FF46-57C8-764B-A7EB-07F7942D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D233-DA3A-1749-BC54-1BDCFAE9905B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D6515-FB7E-F24B-BBD8-3CD2E90FF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314A4-A09E-AA44-BC3F-4292D0F8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8735-77C3-6445-80C6-AA6298753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6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7AEDB2-6B14-3545-8E1F-BCC53A15A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917DC-4501-634D-A48A-851AEA266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5AC36-CD9E-114F-B8B7-8B7E6340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D233-DA3A-1749-BC54-1BDCFAE9905B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3A319-4ABE-9949-9516-91EF369B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6299B-3DDD-1240-9FC3-602924BF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8735-77C3-6445-80C6-AA6298753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6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2E633-F031-9244-9CA3-EF842847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0CABB-40CE-7E47-B40A-F143E4D6B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8A5D9-B6F3-8843-B5E4-990E59918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D233-DA3A-1749-BC54-1BDCFAE9905B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09852-826C-204A-8C63-E7EE9809F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70534-097C-4448-BDD9-9B2E1384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8735-77C3-6445-80C6-AA6298753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7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E538-E169-644F-9A1E-9CBD0751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D7AF5-E4D6-DD43-A87B-E6DD6032F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39487-4845-4144-8698-4AB2F4A14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D233-DA3A-1749-BC54-1BDCFAE9905B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0A0AF-FD25-564F-9D9E-13029AA4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7FEFB-1973-F548-BD0F-1E8DE236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8735-77C3-6445-80C6-AA6298753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0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401C-5F5A-6143-9C76-4E49D95F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753E8-8A8E-224A-ADE5-0DB80308B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81CA1-01FD-9440-9C6D-79F0D1D0C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F03CA-4FF7-0A4A-9AF1-5E737E03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D233-DA3A-1749-BC54-1BDCFAE9905B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1448B-21D9-334E-8903-30518DB1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56FB8-0FE5-664E-9075-3EF4BB1F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8735-77C3-6445-80C6-AA6298753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74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989A5-2299-D746-B57D-625BFD264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CD049-90B7-9B4E-8F1A-AD06249A0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730B6-CAB4-9E4D-B597-F19E5BD2C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9E7975-51B2-074F-ADC9-7AB38EA4B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EA187-2821-F34A-B683-F871FC0FE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8A9FDF-3620-504F-A595-94D8456A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D233-DA3A-1749-BC54-1BDCFAE9905B}" type="datetimeFigureOut">
              <a:rPr lang="en-US" smtClean="0"/>
              <a:t>8/30/21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3AF471-5563-9541-AD1C-1F1874296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AD452C-15A1-3344-B815-373D27169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8735-77C3-6445-80C6-AA6298753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15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E2EE-0EBD-CC4A-B8EE-1AA541F0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C1DC7-6F74-2041-8F3B-2DC8DD04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D233-DA3A-1749-BC54-1BDCFAE9905B}" type="datetimeFigureOut">
              <a:rPr lang="en-US" smtClean="0"/>
              <a:t>8/30/21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08BDF-7985-3D45-B690-7FEFE448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958A9-945A-1F49-B742-ABB04F04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8735-77C3-6445-80C6-AA6298753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3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CA2E8C-9DB9-7746-925E-BBF73CC9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D233-DA3A-1749-BC54-1BDCFAE9905B}" type="datetimeFigureOut">
              <a:rPr lang="en-US" smtClean="0"/>
              <a:t>8/30/21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1F509-CC3E-7845-A0BA-C0C886F7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165E4-D4E6-E64D-BC4C-0FC63CD2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8735-77C3-6445-80C6-AA6298753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5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1743-8B62-D741-AC4D-C5B68CDE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9AD3B-3265-444C-803F-2A8EBF181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4D2F1-AF39-BF41-ACDC-A3DBE2D64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E6E45-AE31-6F49-973D-FD00A93A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D233-DA3A-1749-BC54-1BDCFAE9905B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55E93-B08B-B549-855A-8367EF2C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EFCD7-6A2A-4B41-AF6F-D0BB6D198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8735-77C3-6445-80C6-AA6298753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2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882E-98FF-7749-8DE6-D482BCB1F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92A0B7-0000-1444-9182-73E04FD2B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2FA11-CFB8-1C45-9520-328F179F0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E3FDD-2AE3-0A4F-8B75-DA7DCB2B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D233-DA3A-1749-BC54-1BDCFAE9905B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5818F-F6F0-E64D-A858-EDE94DF6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A223D-28CF-5C40-9D9C-E42EA558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8735-77C3-6445-80C6-AA6298753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8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192BB-5D43-9642-9007-ACB4A62D2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857BB-957E-D841-A4D5-B855ED44E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3ECCB-F155-5C46-B88C-509938AAB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5D233-DA3A-1749-BC54-1BDCFAE9905B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99154-1BB0-224F-A1A2-86DC5BA4D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5E632-AE86-274F-8ABF-A03B9AFC4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48735-77C3-6445-80C6-AA6298753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0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2F42714-DB0D-D040-810B-E97F2EE58A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63" t="25185" r="8141" b="24444"/>
          <a:stretch/>
        </p:blipFill>
        <p:spPr>
          <a:xfrm>
            <a:off x="1132" y="149917"/>
            <a:ext cx="8551334" cy="65581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A2A8D2D-77EE-C841-B040-443F2E559BBE}"/>
              </a:ext>
            </a:extLst>
          </p:cNvPr>
          <p:cNvSpPr/>
          <p:nvPr/>
        </p:nvSpPr>
        <p:spPr>
          <a:xfrm>
            <a:off x="7510131" y="708346"/>
            <a:ext cx="525867" cy="762001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FF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B21368-0F9D-464C-B37D-3669F338DB54}"/>
              </a:ext>
            </a:extLst>
          </p:cNvPr>
          <p:cNvSpPr/>
          <p:nvPr/>
        </p:nvSpPr>
        <p:spPr>
          <a:xfrm>
            <a:off x="7522734" y="2452109"/>
            <a:ext cx="525867" cy="215008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2CE5E5-95BE-CF49-A2B6-E7DAAE2E65A1}"/>
              </a:ext>
            </a:extLst>
          </p:cNvPr>
          <p:cNvSpPr txBox="1"/>
          <p:nvPr/>
        </p:nvSpPr>
        <p:spPr>
          <a:xfrm rot="5400000">
            <a:off x="7524617" y="878131"/>
            <a:ext cx="16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sealed sheath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AA0220-493E-FE42-A774-EEE987D61DD8}"/>
              </a:ext>
            </a:extLst>
          </p:cNvPr>
          <p:cNvSpPr txBox="1"/>
          <p:nvPr/>
        </p:nvSpPr>
        <p:spPr>
          <a:xfrm rot="5400000">
            <a:off x="7049940" y="3244334"/>
            <a:ext cx="263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fragmented  sheath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CF8AA0-09B3-BB45-97D6-8F48566F527E}"/>
              </a:ext>
            </a:extLst>
          </p:cNvPr>
          <p:cNvSpPr txBox="1"/>
          <p:nvPr/>
        </p:nvSpPr>
        <p:spPr>
          <a:xfrm>
            <a:off x="9941575" y="3059668"/>
            <a:ext cx="96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3</a:t>
            </a:r>
          </a:p>
        </p:txBody>
      </p:sp>
    </p:spTree>
    <p:extLst>
      <p:ext uri="{BB962C8B-B14F-4D97-AF65-F5344CB8AC3E}">
        <p14:creationId xmlns:p14="http://schemas.microsoft.com/office/powerpoint/2010/main" val="1642611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Neofotis, Peter</dc:creator>
  <cp:lastModifiedBy>Neofotis, Peter</cp:lastModifiedBy>
  <cp:revision>1</cp:revision>
  <dcterms:created xsi:type="dcterms:W3CDTF">2021-08-30T21:38:49Z</dcterms:created>
  <dcterms:modified xsi:type="dcterms:W3CDTF">2021-08-30T21:39:45Z</dcterms:modified>
</cp:coreProperties>
</file>