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9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46"/>
  </p:normalViewPr>
  <p:slideViewPr>
    <p:cSldViewPr snapToGrid="0" snapToObjects="1">
      <p:cViewPr varScale="1">
        <p:scale>
          <a:sx n="76" d="100"/>
          <a:sy n="76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C09B-640A-A54C-9FA9-1340C19E0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1FDB9-2AE5-D24B-ACED-5A61797C7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5F2A5-CA08-8945-A76D-7A55FD81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8852-3089-0B4B-AEFF-4D2B564A33A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453EC-4E3B-2B43-906A-87595AC2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01408-C470-3747-8FA1-73EFBB71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3AB0-B20A-084B-B7B3-26FFC9058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2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536AD-DA0A-1644-91FF-40857EE71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A421E-044F-E845-A090-424514B07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63D8D-FAAC-1A49-A782-963E12B35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8852-3089-0B4B-AEFF-4D2B564A33A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7D194-62DF-3248-98CB-59FACB16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B9394-50D0-7E4A-BD7C-E3CEB573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3AB0-B20A-084B-B7B3-26FFC9058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574954-3A11-E84C-B6F9-4BC84F413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57917-1B8A-5B4F-8FB0-010295409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1AF8A-848B-CB4F-9346-E7DCF243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8852-3089-0B4B-AEFF-4D2B564A33A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F33FA-B9A2-C149-B877-863883E0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53CA9-24C8-8B4E-B91C-47FE387B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3AB0-B20A-084B-B7B3-26FFC9058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1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324A-ECDA-7442-8630-55E7918F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F4252-E186-7E42-86A7-2E782325E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E832D-B8EA-D143-94E9-4613A50F6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8852-3089-0B4B-AEFF-4D2B564A33A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CBC5A-70D9-9743-851E-94F5C757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B3865-7A50-A24B-BC71-3006ED2C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3AB0-B20A-084B-B7B3-26FFC9058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8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81CE-E948-4547-9453-99505433F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D4372-B5C3-A141-97D9-4C5548F0D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BCEAB-FC05-8844-956E-6D0DF652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8852-3089-0B4B-AEFF-4D2B564A33A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F7E6C-25C7-3943-8E91-CF7D78C41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D74F8-AA1C-4347-8CAB-11C6D94B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3AB0-B20A-084B-B7B3-26FFC9058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1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B4ABA-28B3-8A49-91AB-F9F96A163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85EAD-4E0C-F04D-A7B9-87815464B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ECB0B-1AC0-FE4E-A60B-D316B5AB1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0E2E6-6D2A-8D4E-8ACB-8478A4BA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8852-3089-0B4B-AEFF-4D2B564A33A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56193-EA97-EB4A-A979-C10AEC7A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821D9-22BC-2D44-A3C4-4BC791483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3AB0-B20A-084B-B7B3-26FFC9058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7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AE3B-DC75-834E-8431-C9D55231A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CF691-BA32-064B-821E-06CDEF89D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2DCBB-65A0-CD40-B23D-4C15D89F4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B4B75-9DBE-684D-9157-788643159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FE352-ACDA-E643-8A18-5AD7ABC2D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29FB1-01E0-154A-8662-445FB330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8852-3089-0B4B-AEFF-4D2B564A33A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D44876-BBCC-CE43-BBBD-680DF271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99E1E-CB50-3A45-89AF-F93302F0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3AB0-B20A-084B-B7B3-26FFC9058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4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5523-7F0E-7D40-AD24-8ED083C36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D73DCE-801B-5E4A-8B8E-F31566A4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8852-3089-0B4B-AEFF-4D2B564A33A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D83A6-BF28-7849-8E6C-EB002D42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0A6B3-D093-A84A-887F-7D938FCC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3AB0-B20A-084B-B7B3-26FFC9058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2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2E076-1F3A-4445-90E3-FDB9A75D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8852-3089-0B4B-AEFF-4D2B564A33A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029E6C-C940-4C42-A0BD-52CB8115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DE945-E37D-BE44-B9FF-614F04A6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3AB0-B20A-084B-B7B3-26FFC9058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7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94F8-3D7C-BB4B-B039-3DD20E64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B186E-7E0D-344A-AA03-B755CBDB8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615F0-2E52-484E-8A9D-CD3F8C4A1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524A4-D8B2-994E-AD24-C7352EC85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8852-3089-0B4B-AEFF-4D2B564A33A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C92B2-A466-9946-B69A-1A0FB82C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2446D-955C-D64B-BCC8-AF71BAB0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3AB0-B20A-084B-B7B3-26FFC9058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6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8334-514D-5246-80A4-1B9F5BF65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44F59C-AF91-4249-8D8D-99E1AC0E1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14E8D-846F-1B45-815E-F9D499453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76658-0528-7A43-883E-D1DE1623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8852-3089-0B4B-AEFF-4D2B564A33A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67A47-CB55-0B43-8905-2CDAAF37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F9A7F-C0BA-EA4A-BA45-5B62421E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33AB0-B20A-084B-B7B3-26FFC9058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1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EC20BF-8086-4142-90B6-63EAA87C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5CE0-4E0B-D542-9B00-DD3224B8C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E9625-91FF-BE49-AB9D-D85D2F605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18852-3089-0B4B-AEFF-4D2B564A33A1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38D94-F20D-6348-AD15-F61CF4C36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30C42-7EF7-CD4F-96E5-750176A27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33AB0-B20A-084B-B7B3-26FFC9058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8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4B1C40-8F29-DE41-B93D-96FDC7CF1F26}"/>
              </a:ext>
            </a:extLst>
          </p:cNvPr>
          <p:cNvPicPr/>
          <p:nvPr/>
        </p:nvPicPr>
        <p:blipFill rotWithShape="1">
          <a:blip r:embed="rId2"/>
          <a:srcRect l="2033" t="19481" r="52724" b="26008"/>
          <a:stretch/>
        </p:blipFill>
        <p:spPr bwMode="auto">
          <a:xfrm>
            <a:off x="1996534" y="898071"/>
            <a:ext cx="7919962" cy="59599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0C812A-7D9F-D54C-AFDB-A136BA11E7B8}"/>
              </a:ext>
            </a:extLst>
          </p:cNvPr>
          <p:cNvSpPr txBox="1"/>
          <p:nvPr/>
        </p:nvSpPr>
        <p:spPr>
          <a:xfrm rot="16200000">
            <a:off x="177282" y="3693369"/>
            <a:ext cx="41964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Relative Pyrenoid Sheath Size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65BE11-DA6C-5948-B012-8930CF63D4C5}"/>
              </a:ext>
            </a:extLst>
          </p:cNvPr>
          <p:cNvSpPr/>
          <p:nvPr/>
        </p:nvSpPr>
        <p:spPr>
          <a:xfrm>
            <a:off x="4049486" y="457201"/>
            <a:ext cx="1583872" cy="48985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C29FA8-8C23-5243-BF04-7CBCCD37C0C0}"/>
              </a:ext>
            </a:extLst>
          </p:cNvPr>
          <p:cNvSpPr/>
          <p:nvPr/>
        </p:nvSpPr>
        <p:spPr>
          <a:xfrm>
            <a:off x="7141029" y="457200"/>
            <a:ext cx="1583872" cy="48985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476858-1EBF-9D4B-A1FF-9DA1A976E437}"/>
              </a:ext>
            </a:extLst>
          </p:cNvPr>
          <p:cNvSpPr/>
          <p:nvPr/>
        </p:nvSpPr>
        <p:spPr>
          <a:xfrm>
            <a:off x="3918857" y="718457"/>
            <a:ext cx="5257800" cy="2449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206A47-FAC3-1D42-A2CD-F51CD974ADB6}"/>
              </a:ext>
            </a:extLst>
          </p:cNvPr>
          <p:cNvSpPr txBox="1"/>
          <p:nvPr/>
        </p:nvSpPr>
        <p:spPr>
          <a:xfrm flipH="1">
            <a:off x="4588329" y="87868"/>
            <a:ext cx="50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25DEF0-01F6-DB42-A99D-70020D7C7084}"/>
              </a:ext>
            </a:extLst>
          </p:cNvPr>
          <p:cNvSpPr txBox="1"/>
          <p:nvPr/>
        </p:nvSpPr>
        <p:spPr>
          <a:xfrm flipH="1">
            <a:off x="7679872" y="94094"/>
            <a:ext cx="50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B566F9-A35A-8D42-B41A-72C980AA1DD9}"/>
              </a:ext>
            </a:extLst>
          </p:cNvPr>
          <p:cNvSpPr txBox="1"/>
          <p:nvPr/>
        </p:nvSpPr>
        <p:spPr>
          <a:xfrm>
            <a:off x="0" y="25167"/>
            <a:ext cx="116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5</a:t>
            </a:r>
          </a:p>
        </p:txBody>
      </p:sp>
    </p:spTree>
    <p:extLst>
      <p:ext uri="{BB962C8B-B14F-4D97-AF65-F5344CB8AC3E}">
        <p14:creationId xmlns:p14="http://schemas.microsoft.com/office/powerpoint/2010/main" val="2211793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Neofotis, Peter</dc:creator>
  <cp:lastModifiedBy>Neofotis, Peter</cp:lastModifiedBy>
  <cp:revision>1</cp:revision>
  <dcterms:created xsi:type="dcterms:W3CDTF">2021-08-31T16:43:40Z</dcterms:created>
  <dcterms:modified xsi:type="dcterms:W3CDTF">2021-08-31T16:44:26Z</dcterms:modified>
</cp:coreProperties>
</file>