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2465-DF29-4A40-9787-733FAB36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74CE6-BFF5-D84D-A696-ADE1DC10C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1E65-1EF7-4A46-9397-64CFBCD8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CF1D-0AD8-8447-8F1A-A95B4209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6D56-25CF-2349-ADB0-D363F1DE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0FA5-3882-FC4E-9B71-EF71655F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5F4A3-5898-914D-B679-1DBA8AEC3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13A4-9E4B-7341-AA57-46321780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0BA8-3E77-0248-8448-FDEA50AB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34F2-B00D-8449-BF55-4D910E17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CCE31-32CC-C042-862B-EEE4EFA67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C14BD-EB67-AB44-BBE7-B731768B3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7C7F-B263-4548-AD25-AFFC774C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CBFC-D722-0348-AA3A-AB9AF772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15DA-B6DE-FE4C-9803-04E74436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9453-A80D-A54C-BD7F-FAC55ED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4B77-01B4-0349-9007-FA1C567F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F63C-8E07-524D-9793-12EF3D8E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D461-7FC5-594B-8F7B-366017A3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0963-B157-2840-A188-3748451D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7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2F93-426A-554A-A402-12A7AFDF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0B00-77CC-3946-9930-CB14A97D7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DF05-58C2-B14F-974B-CEFA2B75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BD06-DD51-8F43-9017-7E7605EC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6579-6477-8940-97C0-AD226CB1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4713-0BB2-D447-8F57-F3B0695F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2AA4-CFAB-D149-8A07-A3069BFE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4860C-46C2-E643-950B-32A98CC96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7B82E-3687-8940-8401-78CD3DC4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83D0-D051-5044-87F1-F91BBA07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69295-7F8F-A246-8E6B-80085E0F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85CC-D0EF-184D-B072-1BCB9E58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4A4C-9F2D-2543-8E8B-18335389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38EAD-9942-1D4E-8E8A-16B8A53E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206B8-B0C2-034C-B3E4-05251EBF2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298B9-7E11-8144-8A29-1400F6396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6C64-601C-8740-B449-9EC53CEA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DBB22-A853-DB44-9637-EF35AF21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A4E16-05BB-0749-B9B3-D8E7D1F0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66AD-74BC-814D-890C-70F55BFE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15F8A-E4CC-D14B-AAE0-780FF624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A9C1C-F1EC-714C-BFFD-4EA6A462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607DE-F12B-A14B-AE53-B206AA15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DDAE3-5B51-3540-864B-98A53ECB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F00EA-F446-A345-BF87-D9ADA69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ADFDE-1BAE-954E-B2A5-5B8C259C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CF1F-7389-0F42-A938-822E4573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9730-FD33-9345-B933-A79BA905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EFD7-A7DB-7549-8F2B-18082231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CD200-3953-8C4E-AA08-2A740124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975-1DD5-284E-B199-69896233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8DA01-1356-9A42-B16F-089445C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986-7CBA-FC46-8DBC-7CC17CD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3F6A5-B1EA-5840-A7F9-2809C7DF7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035F3-1CB1-424C-80FA-4AE5A947B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F9C9E-AC7E-EC41-A272-75ADC452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EFCEC-3166-B24A-82E7-DCF9D377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B902-4357-0247-B20E-D11D21E1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62EAC-7807-9A4A-9D36-D54FCB2A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ACD2E-5C9E-C347-9E00-A51826D2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22C0-90EE-214F-A6AC-A7D9E1C0E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444D-C52C-3C43-9907-73CF24B5F66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AABE-2E83-D14F-963E-11DA7CCCB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7AD7-F7A7-B840-B5E6-6055EE306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F12CA-5FE0-1C4F-9199-25D43AF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410D27-1FA7-9D47-8570-932A53736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121" r="-5352"/>
          <a:stretch/>
        </p:blipFill>
        <p:spPr>
          <a:xfrm>
            <a:off x="1059129" y="251185"/>
            <a:ext cx="10748045" cy="50396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A36E56-0DBD-914F-8735-4EE7C1CC4C0C}"/>
              </a:ext>
            </a:extLst>
          </p:cNvPr>
          <p:cNvSpPr/>
          <p:nvPr/>
        </p:nvSpPr>
        <p:spPr>
          <a:xfrm>
            <a:off x="1548471" y="56944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A: CC-2343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C429A-2105-794C-B14A-5EA13E471DC9}"/>
              </a:ext>
            </a:extLst>
          </p:cNvPr>
          <p:cNvSpPr txBox="1"/>
          <p:nvPr/>
        </p:nvSpPr>
        <p:spPr>
          <a:xfrm>
            <a:off x="6483951" y="573639"/>
            <a:ext cx="18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B: CC-1009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CC309-D496-914E-94DE-19E0D80592C0}"/>
              </a:ext>
            </a:extLst>
          </p:cNvPr>
          <p:cNvSpPr txBox="1"/>
          <p:nvPr/>
        </p:nvSpPr>
        <p:spPr>
          <a:xfrm rot="16200000">
            <a:off x="-650574" y="2539482"/>
            <a:ext cx="3485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B6B6D-7FB9-B448-A28A-D0A2BBC99D91}"/>
              </a:ext>
            </a:extLst>
          </p:cNvPr>
          <p:cNvSpPr txBox="1"/>
          <p:nvPr/>
        </p:nvSpPr>
        <p:spPr>
          <a:xfrm rot="16200000">
            <a:off x="4944446" y="2589540"/>
            <a:ext cx="3230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97F512-771C-6B48-BC5E-FCE0926BF85E}"/>
              </a:ext>
            </a:extLst>
          </p:cNvPr>
          <p:cNvSpPr/>
          <p:nvPr/>
        </p:nvSpPr>
        <p:spPr>
          <a:xfrm>
            <a:off x="6214533" y="204307"/>
            <a:ext cx="8974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4AA37-B002-8A47-9DB8-C95948DAD42C}"/>
              </a:ext>
            </a:extLst>
          </p:cNvPr>
          <p:cNvSpPr/>
          <p:nvPr/>
        </p:nvSpPr>
        <p:spPr>
          <a:xfrm>
            <a:off x="6096000" y="388973"/>
            <a:ext cx="1293869" cy="4987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CFDFBE-8717-AD48-A795-AFE439E88616}"/>
              </a:ext>
            </a:extLst>
          </p:cNvPr>
          <p:cNvSpPr/>
          <p:nvPr/>
        </p:nvSpPr>
        <p:spPr>
          <a:xfrm>
            <a:off x="3210509" y="115721"/>
            <a:ext cx="897467" cy="4537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A2291E-B66B-BB48-B7B1-AB25A266F544}"/>
              </a:ext>
            </a:extLst>
          </p:cNvPr>
          <p:cNvSpPr/>
          <p:nvPr/>
        </p:nvSpPr>
        <p:spPr>
          <a:xfrm>
            <a:off x="8494009" y="109357"/>
            <a:ext cx="897467" cy="4537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B850-E98F-E841-9A95-E2CA33B6B11C}"/>
              </a:ext>
            </a:extLst>
          </p:cNvPr>
          <p:cNvSpPr txBox="1"/>
          <p:nvPr/>
        </p:nvSpPr>
        <p:spPr>
          <a:xfrm>
            <a:off x="10867601" y="6361606"/>
            <a:ext cx="11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60453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2021-08-31T16:53:45Z</dcterms:created>
  <dcterms:modified xsi:type="dcterms:W3CDTF">2021-08-31T16:54:07Z</dcterms:modified>
</cp:coreProperties>
</file>