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15B0-5400-2640-855B-53F7ADAF7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30D21-1578-484A-8932-EA0547262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CF3D-95C3-934D-AD35-A106F8B5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1100-4196-C449-AD26-BEA65E3C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0F82-06B2-C346-947F-90E6AE41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0197-10C5-5647-9D6C-AF7AA1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34043-5B74-E540-8CCA-5DB2B1DC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C51D-E285-2946-8071-BB9833D7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0039-19CA-624D-A485-F9A0C365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FFDE-0147-BE4B-8058-FDCBF91F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7ADF6-8013-144E-B8AA-99E0CBDB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36DD-4952-224C-834A-6A467639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5A82-AC42-3840-A0BD-75D742E1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9857-DED2-E64C-AD57-D36D8557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3505-F913-F04D-80E5-30DE019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B109-AA3B-8443-A52E-7907852A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C215-EA9D-7D44-BAF3-F942AFAA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0743-0586-6C47-AB2E-48BF0F50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4CA2-C290-7149-A84C-A4DEFCA4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E3C33-A4FE-E248-9405-2F61E57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A9EA-A737-BB49-A851-73F26D33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A4DA-F2C6-E042-BCB2-66823F65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399A-449C-664B-B05F-A4A47CB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8332-6E5F-214B-9BE7-0A3C4541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78DD-51CB-6C47-906B-F3F25F96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7469-5CDB-454C-9C81-963B506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4F7E-9804-414F-ADC6-BC7E3AA4E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09EEE-A9BA-2546-AB55-0EC7FF6AA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AB1E7-1FCB-844C-8578-72488D44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848A3-650C-9540-B467-1752969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442FE-C3F2-734A-8484-B8116DF4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C500-DFD9-8A49-B58B-AE7BD717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9AF6-5109-E34F-B15D-E01E4E78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58F7-6A3C-CE4A-9312-75512AB2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55334-46D8-1A48-B72C-4EA4DB87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0300E-49C6-5A4D-9EEF-615FA49B3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0372A-8D82-384A-86CD-CA311D71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69847-1E8F-6640-8FD6-1CF2BE44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68D8E-05CA-814B-AFDC-B74E1729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7B19-55A8-0D43-BE72-01C84EA7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3697-48B1-1B45-B60D-649EB604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9F30E-A115-4A44-9A02-43AAD92E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9CAD2-FB0F-FC46-934A-70DF83B5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DE369-FCCC-E440-BE07-853C3150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A00CF-1D0E-294C-A287-E4088AA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2153-0508-E848-B028-FB390B91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516-94C6-6947-982A-2EF9737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F8E9-5CE7-944C-97FA-ABA32E25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DE50-7457-0D4C-9634-8D6D62043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C1D74-0E03-2B48-80BD-7C0456CE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6AA30-5A24-914A-80C3-640EF5C9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E5B22-3616-5A4B-94F4-179B1B77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D97F-F412-D345-8D1C-DF690493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B7456-C6B4-8A49-BF0D-C4DA94F69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5FE43-0891-5043-8121-3AEC0B0C3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352C-B759-5344-8AFF-7FC18B5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1B91C-8998-D249-B080-07AB0ED1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84C9-DA66-DE4B-8E79-0590EF5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DC6EA-DD76-B447-A908-BF354230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25D0-1292-154D-A291-B67C4425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84EA7-8790-AB4B-877E-D7BB9D980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1DB5-6BE9-8B43-9C76-155558DDAB03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CBD51-67B6-ED4C-A301-D98B34F1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06D9-5C9A-9A4B-8317-35447B2E5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79FE-9A01-CB4B-8F1B-5094B4A7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19C816-B2C1-6246-8CD4-8D4A0DB5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9" y="441646"/>
            <a:ext cx="11519086" cy="61584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1A82C5-155A-AD47-B028-622DE344FD76}"/>
              </a:ext>
            </a:extLst>
          </p:cNvPr>
          <p:cNvSpPr/>
          <p:nvPr/>
        </p:nvSpPr>
        <p:spPr>
          <a:xfrm>
            <a:off x="6894723" y="6547360"/>
            <a:ext cx="3333750" cy="174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49B12-4CD6-1C45-A12D-33FBAE2AB63E}"/>
              </a:ext>
            </a:extLst>
          </p:cNvPr>
          <p:cNvSpPr/>
          <p:nvPr/>
        </p:nvSpPr>
        <p:spPr>
          <a:xfrm>
            <a:off x="1010814" y="6546133"/>
            <a:ext cx="3333750" cy="174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0763B-65AD-C942-BBD4-08CFF7B40F9D}"/>
              </a:ext>
            </a:extLst>
          </p:cNvPr>
          <p:cNvSpPr/>
          <p:nvPr/>
        </p:nvSpPr>
        <p:spPr>
          <a:xfrm>
            <a:off x="4344564" y="6537655"/>
            <a:ext cx="1472477" cy="182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2C177-F503-9443-8E53-3EE9E7D7211C}"/>
              </a:ext>
            </a:extLst>
          </p:cNvPr>
          <p:cNvSpPr/>
          <p:nvPr/>
        </p:nvSpPr>
        <p:spPr>
          <a:xfrm>
            <a:off x="10250348" y="6546133"/>
            <a:ext cx="1472477" cy="1743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EFCAB-CDB0-DA40-BDD5-5D6A7E79A497}"/>
              </a:ext>
            </a:extLst>
          </p:cNvPr>
          <p:cNvSpPr txBox="1"/>
          <p:nvPr/>
        </p:nvSpPr>
        <p:spPr>
          <a:xfrm>
            <a:off x="1052728" y="831033"/>
            <a:ext cx="146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A: CC-2343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C4C4F-24BE-D249-A80E-9685C2C1930B}"/>
              </a:ext>
            </a:extLst>
          </p:cNvPr>
          <p:cNvSpPr txBox="1"/>
          <p:nvPr/>
        </p:nvSpPr>
        <p:spPr>
          <a:xfrm>
            <a:off x="6909795" y="824563"/>
            <a:ext cx="146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B: CC-1009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46402-5AC3-5D46-98E1-15A474CFFDF7}"/>
              </a:ext>
            </a:extLst>
          </p:cNvPr>
          <p:cNvSpPr txBox="1"/>
          <p:nvPr/>
        </p:nvSpPr>
        <p:spPr>
          <a:xfrm rot="16200000">
            <a:off x="-269308" y="3038350"/>
            <a:ext cx="12171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μM</a:t>
            </a:r>
            <a:r>
              <a:rPr lang="en-US" sz="1400" b="1" dirty="0"/>
              <a:t> O</a:t>
            </a:r>
            <a:r>
              <a:rPr lang="en-US" sz="1400" b="1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279E6-56FF-1240-923C-2B0DF5B70E9D}"/>
              </a:ext>
            </a:extLst>
          </p:cNvPr>
          <p:cNvSpPr txBox="1"/>
          <p:nvPr/>
        </p:nvSpPr>
        <p:spPr>
          <a:xfrm rot="16200000">
            <a:off x="5976396" y="3038350"/>
            <a:ext cx="12171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μM</a:t>
            </a:r>
            <a:r>
              <a:rPr lang="en-US" sz="1400" b="1" dirty="0"/>
              <a:t> O</a:t>
            </a:r>
            <a:r>
              <a:rPr lang="en-US" sz="1400" b="1" baseline="-250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80E598-D73E-B24E-9DB3-5E8F8F7553BE}"/>
              </a:ext>
            </a:extLst>
          </p:cNvPr>
          <p:cNvSpPr/>
          <p:nvPr/>
        </p:nvSpPr>
        <p:spPr>
          <a:xfrm>
            <a:off x="2204970" y="4889879"/>
            <a:ext cx="3553791" cy="1052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99091-90CD-4C4A-84AF-5548C131CFB6}"/>
              </a:ext>
            </a:extLst>
          </p:cNvPr>
          <p:cNvSpPr txBox="1"/>
          <p:nvPr/>
        </p:nvSpPr>
        <p:spPr>
          <a:xfrm>
            <a:off x="2247404" y="4997823"/>
            <a:ext cx="201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baseline="-25000" dirty="0"/>
              <a:t>2</a:t>
            </a:r>
            <a:r>
              <a:rPr lang="en-US" sz="1600" dirty="0"/>
              <a:t>O</a:t>
            </a:r>
            <a:r>
              <a:rPr lang="en-US" sz="1600" baseline="-25000" dirty="0"/>
              <a:t>2</a:t>
            </a:r>
            <a:r>
              <a:rPr lang="en-US" sz="1600" dirty="0"/>
              <a:t> treated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65579-F8D1-7C4A-A3AC-9E3520D72B1A}"/>
              </a:ext>
            </a:extLst>
          </p:cNvPr>
          <p:cNvSpPr txBox="1"/>
          <p:nvPr/>
        </p:nvSpPr>
        <p:spPr>
          <a:xfrm>
            <a:off x="2239476" y="5238956"/>
            <a:ext cx="201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25DCB-2928-A840-9D1E-33C6434A69B4}"/>
              </a:ext>
            </a:extLst>
          </p:cNvPr>
          <p:cNvSpPr/>
          <p:nvPr/>
        </p:nvSpPr>
        <p:spPr>
          <a:xfrm>
            <a:off x="1636346" y="5485296"/>
            <a:ext cx="727956" cy="487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16D450-A0C9-1648-B419-058DC50D54CC}"/>
              </a:ext>
            </a:extLst>
          </p:cNvPr>
          <p:cNvSpPr/>
          <p:nvPr/>
        </p:nvSpPr>
        <p:spPr>
          <a:xfrm>
            <a:off x="1636346" y="4787480"/>
            <a:ext cx="322914" cy="90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2071F8-D969-D841-AFAB-727C9BF10E4F}"/>
              </a:ext>
            </a:extLst>
          </p:cNvPr>
          <p:cNvSpPr/>
          <p:nvPr/>
        </p:nvSpPr>
        <p:spPr>
          <a:xfrm>
            <a:off x="1948565" y="4193573"/>
            <a:ext cx="322914" cy="90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B87AB9-DC54-1446-BEA8-6ADCCB3E0A82}"/>
              </a:ext>
            </a:extLst>
          </p:cNvPr>
          <p:cNvSpPr/>
          <p:nvPr/>
        </p:nvSpPr>
        <p:spPr>
          <a:xfrm>
            <a:off x="8120673" y="4899080"/>
            <a:ext cx="3553791" cy="1052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E8F1C-4D9D-D140-824C-A084BCD0CE2B}"/>
              </a:ext>
            </a:extLst>
          </p:cNvPr>
          <p:cNvSpPr/>
          <p:nvPr/>
        </p:nvSpPr>
        <p:spPr>
          <a:xfrm>
            <a:off x="7750515" y="4229642"/>
            <a:ext cx="322914" cy="90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E25B57-288C-6147-A9E4-7AD71D54DF99}"/>
              </a:ext>
            </a:extLst>
          </p:cNvPr>
          <p:cNvSpPr/>
          <p:nvPr/>
        </p:nvSpPr>
        <p:spPr>
          <a:xfrm>
            <a:off x="7412606" y="5069423"/>
            <a:ext cx="322914" cy="90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2EAD3F-9971-A743-8686-046E6B07FEDE}"/>
              </a:ext>
            </a:extLst>
          </p:cNvPr>
          <p:cNvSpPr/>
          <p:nvPr/>
        </p:nvSpPr>
        <p:spPr>
          <a:xfrm>
            <a:off x="7620253" y="5485295"/>
            <a:ext cx="727956" cy="487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33B4F-688F-3E41-9E12-5BF419E5D6A0}"/>
              </a:ext>
            </a:extLst>
          </p:cNvPr>
          <p:cNvSpPr txBox="1"/>
          <p:nvPr/>
        </p:nvSpPr>
        <p:spPr>
          <a:xfrm>
            <a:off x="8088424" y="4997823"/>
            <a:ext cx="201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baseline="-25000" dirty="0"/>
              <a:t>2</a:t>
            </a:r>
            <a:r>
              <a:rPr lang="en-US" sz="1600" dirty="0"/>
              <a:t>O</a:t>
            </a:r>
            <a:r>
              <a:rPr lang="en-US" sz="1600" baseline="-25000" dirty="0"/>
              <a:t>2</a:t>
            </a:r>
            <a:r>
              <a:rPr lang="en-US" sz="1600" dirty="0"/>
              <a:t> treated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1D75C-B2EF-9244-98F4-EE3AB55444ED}"/>
              </a:ext>
            </a:extLst>
          </p:cNvPr>
          <p:cNvSpPr txBox="1"/>
          <p:nvPr/>
        </p:nvSpPr>
        <p:spPr>
          <a:xfrm>
            <a:off x="8073429" y="5233557"/>
            <a:ext cx="201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F7C49-CD3B-A442-ABE2-E865F96D9FB5}"/>
              </a:ext>
            </a:extLst>
          </p:cNvPr>
          <p:cNvSpPr/>
          <p:nvPr/>
        </p:nvSpPr>
        <p:spPr>
          <a:xfrm>
            <a:off x="2957146" y="405164"/>
            <a:ext cx="10247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E29AA8-815A-1D45-BFCE-426572FA8C64}"/>
              </a:ext>
            </a:extLst>
          </p:cNvPr>
          <p:cNvSpPr/>
          <p:nvPr/>
        </p:nvSpPr>
        <p:spPr>
          <a:xfrm>
            <a:off x="8798670" y="404361"/>
            <a:ext cx="10247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AB708-B61F-9C43-907B-EEEDC18E4276}"/>
              </a:ext>
            </a:extLst>
          </p:cNvPr>
          <p:cNvSpPr txBox="1"/>
          <p:nvPr/>
        </p:nvSpPr>
        <p:spPr>
          <a:xfrm>
            <a:off x="10250348" y="0"/>
            <a:ext cx="147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10 </a:t>
            </a:r>
          </a:p>
        </p:txBody>
      </p:sp>
    </p:spTree>
    <p:extLst>
      <p:ext uri="{BB962C8B-B14F-4D97-AF65-F5344CB8AC3E}">
        <p14:creationId xmlns:p14="http://schemas.microsoft.com/office/powerpoint/2010/main" val="358491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2021-08-31T16:59:39Z</dcterms:created>
  <dcterms:modified xsi:type="dcterms:W3CDTF">2021-08-31T17:00:25Z</dcterms:modified>
</cp:coreProperties>
</file>