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CAF9-CFD8-9841-A4F7-CD7E28630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D57A-FAF3-2C45-9FD9-9DF713DBD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16B3-AE53-C14A-AB85-6AA704C4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1241-5AE3-C644-B073-70E0E3B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2034-059D-BA41-AF03-CFED8156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97CE-97DD-544A-A27C-D70E707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26B58-A00A-FD41-AB0D-A2AB667C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972F-5508-B042-A873-9B117A3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74F2-A05D-AB43-9A9D-5F7FC594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31C1-3875-ED40-9229-D9885C13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88A4B-47E5-9147-808A-3A600A5BF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28755-8B83-DE44-B221-D753AD87D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BA40-7803-0740-845D-A01AAA96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7F16-C110-774D-ADD7-308CD313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E601-7F1B-C342-89B9-A66F6819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DAF6-81DD-4A41-8E60-63D5F109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34CB-9035-CA43-8FDB-E3190CA5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11D3-A66B-494A-9FC4-D4E4E087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96F3-08A1-584C-A095-7E9DE8B7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57A3-EF7A-C64A-88F8-290BFD14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9EC0-6C0C-0340-90EA-CBF3DB50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017C-05BB-504A-B736-36A41E56F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27A5-6EFC-464E-BCAA-19DD333E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33AA-8F68-1649-9545-068F0C37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F2EC-A6F5-2442-92AB-6BBB1B22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4DFF-B94F-AF4B-B8D4-96E28B5E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550A-89C6-2645-B386-51549A94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D4F69-0216-8943-9EA9-B1F179B2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054A2-6D8F-BB41-80CA-7A47D28F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ABA37-0385-0749-B319-A0D2079E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8BD62-6C95-E448-9AD3-369BAC82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9D28-A2D4-874E-812C-127E0345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4999A-7823-FF42-8E6C-A05BC3985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BCD09-E6B3-3A4C-9721-12949712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7478F-3ABF-D54B-AFCD-88162DA4B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C64F7-BE0B-B94B-BF69-791AC9246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AFC21-C1D1-5747-A9E1-543DFD8B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590E7-D02E-224A-92A4-9882095A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962E-1E2D-8845-8506-0F58ECF3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10B5-DB12-C849-95D1-551B7126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4C12E-FFA0-0E4B-9F5E-9BD23C41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EB5E0-303D-F14E-A206-E8E594AE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3BDCA-5A3E-4D4B-B2BF-87B3E4C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091D4-35B4-B545-B2AA-0DBAC31C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14997-B494-CC46-ADBD-3B598807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A65E-10E0-E64C-9233-4418C8ED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0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39A8-CF67-A440-BA4E-5631B6BF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499F-F8D1-1846-916F-D78B710C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0157-AC14-1946-ACE6-1A64843F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8E27C-FFF6-C844-9A82-05BB2611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FF17-5F7E-4A41-8F19-F7C75498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2457-61AF-5E48-AFE4-B64ADF12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1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40B5-76D0-1B42-848E-76F5E461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E53F6-CD8B-8441-857C-4D8C58F52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F6B7-A270-9044-8CB2-07238340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0F54A-13E7-5142-9C3A-711919B8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8BB5E-B119-AC42-B11F-121747B3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4BAC5-2BB0-E74D-B875-3FB46E26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9998D-C362-9F45-B858-3448E9F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4A102-0584-3747-863B-DBBC0653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EFCC-9EDE-D047-B294-44D84FE5C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FAF1-8CFB-1648-95E8-6C550929C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1E37-8427-F345-9B1B-18E14D76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9A64C-99EC-8B44-B02B-A13CB6EFE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9705" y="1816077"/>
            <a:ext cx="1495929" cy="2020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67A2A-8C33-EF4B-98D4-7838F534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9098" y="1806850"/>
            <a:ext cx="1583434" cy="2030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27DA2A-AF67-6B4D-949C-A05E8AA6F7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6778" y="1821415"/>
            <a:ext cx="1672369" cy="2030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AF83A-3215-8048-9E08-91A547321B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982179" y="2060606"/>
            <a:ext cx="2030045" cy="1522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AE9708-76C5-A747-9367-C01B4E5008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0841" y="1822002"/>
            <a:ext cx="1402200" cy="2020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B8417D-51AE-8D46-BBEE-4915DB3EFD31}"/>
              </a:ext>
            </a:extLst>
          </p:cNvPr>
          <p:cNvSpPr txBox="1"/>
          <p:nvPr/>
        </p:nvSpPr>
        <p:spPr>
          <a:xfrm>
            <a:off x="2249748" y="385204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CC-1010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D4092-5C32-4247-9223-BDD65AC873F9}"/>
              </a:ext>
            </a:extLst>
          </p:cNvPr>
          <p:cNvSpPr txBox="1"/>
          <p:nvPr/>
        </p:nvSpPr>
        <p:spPr>
          <a:xfrm>
            <a:off x="3887632" y="385204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CC-1373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CECA85-21BD-4F4D-8621-20F343FB189B}"/>
              </a:ext>
            </a:extLst>
          </p:cNvPr>
          <p:cNvSpPr txBox="1"/>
          <p:nvPr/>
        </p:nvSpPr>
        <p:spPr>
          <a:xfrm>
            <a:off x="5674903" y="385204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CC-1690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7D6FB-4348-DF42-8E81-3A99D07CFE81}"/>
              </a:ext>
            </a:extLst>
          </p:cNvPr>
          <p:cNvSpPr txBox="1"/>
          <p:nvPr/>
        </p:nvSpPr>
        <p:spPr>
          <a:xfrm>
            <a:off x="7362155" y="385204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CC-2290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409C6-730A-3A4F-8F16-ECBAA2C634C9}"/>
              </a:ext>
            </a:extLst>
          </p:cNvPr>
          <p:cNvSpPr txBox="1"/>
          <p:nvPr/>
        </p:nvSpPr>
        <p:spPr>
          <a:xfrm>
            <a:off x="10787310" y="386192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CC-2344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66D13-F358-4446-8DA4-366AB414CE2C}"/>
              </a:ext>
            </a:extLst>
          </p:cNvPr>
          <p:cNvSpPr txBox="1"/>
          <p:nvPr/>
        </p:nvSpPr>
        <p:spPr>
          <a:xfrm>
            <a:off x="702425" y="385204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CC-1009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E7BD8-24E9-D44B-8346-4E3FB342D34D}"/>
              </a:ext>
            </a:extLst>
          </p:cNvPr>
          <p:cNvSpPr txBox="1"/>
          <p:nvPr/>
        </p:nvSpPr>
        <p:spPr>
          <a:xfrm>
            <a:off x="9087982" y="385204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CC-2343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CC1AA-AF0F-FB49-BB0A-77C5B44E706E}"/>
              </a:ext>
            </a:extLst>
          </p:cNvPr>
          <p:cNvSpPr/>
          <p:nvPr/>
        </p:nvSpPr>
        <p:spPr>
          <a:xfrm>
            <a:off x="312431" y="5459202"/>
            <a:ext cx="1154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Material Figure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" name="Picture 23" descr="A balloon floating in the sky&#10;&#10;Description automatically generated with medium confidence">
            <a:extLst>
              <a:ext uri="{FF2B5EF4-FFF2-40B4-BE49-F238E27FC236}">
                <a16:creationId xmlns:a16="http://schemas.microsoft.com/office/drawing/2014/main" id="{4FFD1F86-5634-1946-89E3-7AA0F7F34E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689145" y="2060603"/>
            <a:ext cx="1991020" cy="15225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3F05C3-FEDF-C64A-A0FD-CDCD9F2AB1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3744" y="2092949"/>
            <a:ext cx="2059175" cy="14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2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2021-08-31T17:34:37Z</dcterms:created>
  <dcterms:modified xsi:type="dcterms:W3CDTF">2021-08-31T17:35:04Z</dcterms:modified>
</cp:coreProperties>
</file>