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84A8-7C40-0E40-A562-7189C2B18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BAAA7-E439-5F4B-9DC3-46A9F6095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89C6-7313-D342-87C4-03D00E6A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02EC-08F2-FE42-86C1-1E12C85B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642B-B412-AF4A-94EF-E6F01A4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3A7C-D74D-5E42-BD67-B2DFC60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4D953-7CD9-D24E-BA7A-A5F8F5792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4274-8FA0-E048-AFD8-76562FA2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9046-6A9F-A642-9777-E71F8077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1A17-A927-2043-BFB1-8A8F1ADF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2613F-EB85-B743-8913-99C46A9C3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68A18-1AA7-FB41-9058-3615E02D7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7826-6EDE-6847-9146-FA80D4CA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2AC2-FB2F-2749-9E87-0FE0B14A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DE6E-B018-DA47-AA53-FCC053E4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6077-5938-CD4D-9895-63C4E9B7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A2B9-1E41-764B-9769-C304BC59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2733-3D07-7E4F-881C-B90AA80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FF7F-34B7-9B40-B4D7-128108E4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2AC6-0FEC-9242-B7C0-AEF470EC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D33-DC7A-7444-A3D1-8258B6EB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97538-B930-2549-AA42-79D176AB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C401-CA4E-5E4F-94A2-39A5FE37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1D30-E2E2-674C-94B9-F0C54CE4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6B43-71D2-D74E-9478-2AAA6053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86AD-ADE5-2E46-BA67-A3485979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4342-3E3E-3C4E-BFA4-A1B06A252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931D0-E1D4-7244-BB1C-B857D023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9297-122E-5042-A2DC-70F5271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1296-E485-4348-9A93-44E65C95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4467F-F79B-FE48-AE98-F7ED104E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9A20-73C2-5C4B-8AA4-40B650A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A183-AB45-214C-85B0-1165D4C6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AC356-C8EE-D545-B249-F253485D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52FA7-692B-D740-8547-844CACF03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D75A6-EE37-944A-B6C1-324DCD63D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3F8C2-1BD5-E54B-AA46-25E0B875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3A8CF-0D90-AB49-A23B-7EE7645B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28E3-406D-0945-B268-11C4C8C3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F965-A139-D443-A803-96E4B615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7FCDE-7459-494F-85AE-D87F2897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4830-2EF2-C64B-BE2A-BFB47B23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810C0-3AA4-3744-8539-A2CB5F5F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73753-2C5A-F245-9A4F-B4E99BE4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0D651-4EBE-8649-8FCB-6A27A0EC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CE25-5F0E-AB46-966B-70AC8F2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3972-E058-8F42-AA4B-9A067389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479C-BA46-6C43-A85C-2DD483EE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DEECB-AE6F-2B46-9631-56BFBAA3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EA59B-5F8A-1D42-BC71-125880F8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656-78B1-6346-9ED1-E7F50B6B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4F908-3FF1-534D-82E3-D74566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3473-1D7F-5D4F-BF5F-CDE9D4CF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D0086-8553-A74C-A7B2-6DC49525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2E114-948E-B247-9935-755BB141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DE59-4317-1C4B-BEE8-86449DA4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057F-5B9D-CA4C-930A-7E2B3E6B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1EB8-791D-1244-B579-EE1D6593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69755-60B0-F043-960B-45BFA06C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7178-058E-C341-95E0-88BCEB5D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A2F6-48BB-D843-A355-9DD0F69B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CC95-82F5-4547-8D67-CA0014E2EA6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9192-5D6F-1844-A8E4-698BAB02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1DCC-6B47-CF49-A2A5-31B27B49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4F90-42E9-CC42-8841-399AEA29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824EA367-1B3B-6B48-94E5-EF593C97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62" y="0"/>
            <a:ext cx="9071676" cy="6803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5BB684-AF9F-B644-939C-B3CB96899A4D}"/>
              </a:ext>
            </a:extLst>
          </p:cNvPr>
          <p:cNvSpPr txBox="1"/>
          <p:nvPr/>
        </p:nvSpPr>
        <p:spPr>
          <a:xfrm>
            <a:off x="4220705" y="6434425"/>
            <a:ext cx="37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Supplementary Material Figure 12</a:t>
            </a:r>
          </a:p>
        </p:txBody>
      </p:sp>
    </p:spTree>
    <p:extLst>
      <p:ext uri="{BB962C8B-B14F-4D97-AF65-F5344CB8AC3E}">
        <p14:creationId xmlns:p14="http://schemas.microsoft.com/office/powerpoint/2010/main" val="312791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2021-08-31T17:44:10Z</dcterms:created>
  <dcterms:modified xsi:type="dcterms:W3CDTF">2021-08-31T17:44:50Z</dcterms:modified>
</cp:coreProperties>
</file>