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BF8E-B31E-6340-8C5E-2D56F94C3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6F516-CB16-E242-B85E-3A0D3B001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E90E3-1F2E-CC41-9E46-6EF57354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B0D-2EE0-B640-A8B6-B01A4A6836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58C7D-62E1-A845-BB24-0E5357BB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9FC5E-3749-CF44-9B14-61B893FD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540E-8F3C-4E48-BC11-6B0A1073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9454-AEC7-244D-90C6-F1D2B123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94D32-39BE-4E47-8E85-5118CEED1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4F4E9-EEFF-444B-AAC4-806D669F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B0D-2EE0-B640-A8B6-B01A4A6836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F570-9D00-1B42-8C3F-63A01A6E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E615-F0D4-F44F-9D05-163BA679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540E-8F3C-4E48-BC11-6B0A1073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1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5F9A7-E780-6549-A434-17EFF14C2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363CA-A681-4D43-9FBE-A0896B57D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0B46F-8043-264C-8FEC-799BE70F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B0D-2EE0-B640-A8B6-B01A4A6836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6BB3-C103-4B4B-ADF5-FF377D56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92C64-C1C3-C948-9E0F-DD423EC3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540E-8F3C-4E48-BC11-6B0A1073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5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598-D8B0-E74B-ACC3-611B26E2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90A1-2CE3-144E-A04E-02A462011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A357-A878-A847-9812-E706DA8C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B0D-2EE0-B640-A8B6-B01A4A6836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4072-6E6A-EC4C-AEE2-9BC3C649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581D4-5EF1-3743-8FA2-69EB78F2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540E-8F3C-4E48-BC11-6B0A1073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9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0297-49FF-324F-A53A-9AAED8E1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312AC-E2EE-344C-8B40-D22F03CA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D087D-9D38-BA48-BA6B-70D0073B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B0D-2EE0-B640-A8B6-B01A4A6836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20E9B-0873-8D4E-8FB7-5801FC11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6402-8E21-B04B-96A6-75DAE4D7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540E-8F3C-4E48-BC11-6B0A1073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4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7391-743A-7B42-AF63-C1678673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D13F-182F-8C4E-8C3A-BF1E341C6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789B8-1A66-914E-A286-A7E4ECF78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F6D5E-5BCA-0447-90E4-1D53442C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B0D-2EE0-B640-A8B6-B01A4A6836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112A1-97AB-6349-909C-4F62C71A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7646F-7EAA-1B44-8A83-948916AD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540E-8F3C-4E48-BC11-6B0A1073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2A27-FE28-6D4D-A8E6-C8BC269D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0C0A2-0C13-4046-AE32-70D5739C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1ABE1-ABCE-AA40-9A9E-89E8506FE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E850A-2403-B740-BD5C-695F8EE45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89187-FC82-D343-9B5D-18D2BF2DF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94828-809F-F540-BB43-54538083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B0D-2EE0-B640-A8B6-B01A4A6836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1BF8B-91F7-2543-9FD6-EF1BCCCF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12337-E256-2F47-8F53-55A67F62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540E-8F3C-4E48-BC11-6B0A1073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D750-A58F-754B-9934-FEE32093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097B7-57BD-B945-A6C3-1C22D543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B0D-2EE0-B640-A8B6-B01A4A6836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EB484-A857-BD4C-9450-347F6152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E30F3-22C9-3846-8EA5-100C31FA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540E-8F3C-4E48-BC11-6B0A1073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BB0B5-C608-3940-8D46-62D313C6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B0D-2EE0-B640-A8B6-B01A4A6836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64505-BC9C-8047-A885-8B104A25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36884-8FC7-0F45-B50D-5210A200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540E-8F3C-4E48-BC11-6B0A1073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E9A6-58D8-3F41-AF20-4C756D63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BDEE-324D-8C49-909C-EF24D5477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24C96-BE75-3646-8186-05FE5D804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97090-1B8B-F54E-B89F-12AE8037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B0D-2EE0-B640-A8B6-B01A4A6836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F6B5B-8126-AC41-9F20-82EE3C91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79CA-B760-7844-A7CD-FFCC0108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540E-8F3C-4E48-BC11-6B0A1073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DF26-7E51-7046-B5C8-6A3CE723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318EF-7195-D340-A8FF-B59DEAF99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72698-2F84-2D4E-8772-720AA242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9EC4F-E180-7D4E-A133-590B57AD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B0D-2EE0-B640-A8B6-B01A4A6836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FD24-73ED-C74A-AD54-46D41797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EA33B-0EB5-8A47-B1B6-ABCD90E8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540E-8F3C-4E48-BC11-6B0A1073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2E656-BF68-3541-8169-E504616A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EC7F8-F279-764E-8D44-F3AC99EA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3E38-3885-E04F-AE71-8CE317103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7B0D-2EE0-B640-A8B6-B01A4A68361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C95E-71F6-4B4D-9694-28F7546FD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1695-C59D-9F43-80B9-B6087D24F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D540E-8F3C-4E48-BC11-6B0A1073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83098E-9FF8-464E-9E9E-84D8A6244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6359" y="60905"/>
            <a:ext cx="2656142" cy="292312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0E44B1D-8A13-7143-8B39-EABC8EB029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252" y="3350198"/>
            <a:ext cx="2228535" cy="2292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ED5881-2025-7849-873C-DDB7D61DC9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777" y="65981"/>
            <a:ext cx="2103402" cy="2908311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26800B4-9D61-FE48-8A3A-4A54167CC3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0562" y="3115255"/>
            <a:ext cx="2401999" cy="26702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CF817F-BF47-8045-BF95-F6B2C639D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44570" y="3115610"/>
            <a:ext cx="2483622" cy="2612172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A4B489BD-5C98-7646-BA9A-765CC58D07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13448" y="75804"/>
            <a:ext cx="2103401" cy="278506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37BE2FF-FE95-5F4C-944F-95AFA57B7603}"/>
              </a:ext>
            </a:extLst>
          </p:cNvPr>
          <p:cNvSpPr/>
          <p:nvPr/>
        </p:nvSpPr>
        <p:spPr>
          <a:xfrm>
            <a:off x="6007713" y="6680"/>
            <a:ext cx="6039924" cy="5967397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04791-0C18-154D-8575-0E0E51E2EC96}"/>
              </a:ext>
            </a:extLst>
          </p:cNvPr>
          <p:cNvSpPr/>
          <p:nvPr/>
        </p:nvSpPr>
        <p:spPr>
          <a:xfrm>
            <a:off x="-3922" y="6680"/>
            <a:ext cx="5960099" cy="596739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04872-0C28-2D41-A27C-3697E89E796E}"/>
              </a:ext>
            </a:extLst>
          </p:cNvPr>
          <p:cNvSpPr txBox="1"/>
          <p:nvPr/>
        </p:nvSpPr>
        <p:spPr>
          <a:xfrm>
            <a:off x="15498" y="6000964"/>
            <a:ext cx="5940679" cy="46166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10B2A0-3F75-BE4C-A373-31EB37572D1F}"/>
              </a:ext>
            </a:extLst>
          </p:cNvPr>
          <p:cNvSpPr txBox="1"/>
          <p:nvPr/>
        </p:nvSpPr>
        <p:spPr>
          <a:xfrm>
            <a:off x="6007713" y="6000964"/>
            <a:ext cx="6051709" cy="46166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Methyl Viologen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6DBE9-8CDB-724F-BFD7-B145EBA70FC6}"/>
              </a:ext>
            </a:extLst>
          </p:cNvPr>
          <p:cNvSpPr txBox="1"/>
          <p:nvPr/>
        </p:nvSpPr>
        <p:spPr>
          <a:xfrm>
            <a:off x="-32043" y="5604746"/>
            <a:ext cx="4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73BB4C-8978-2B42-A6A1-29529C92E8D3}"/>
              </a:ext>
            </a:extLst>
          </p:cNvPr>
          <p:cNvSpPr txBox="1"/>
          <p:nvPr/>
        </p:nvSpPr>
        <p:spPr>
          <a:xfrm>
            <a:off x="5941891" y="5557162"/>
            <a:ext cx="4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19" name="Picture 18" descr="A picture containing white, nature&#10;&#10;Description automatically generated">
            <a:extLst>
              <a:ext uri="{FF2B5EF4-FFF2-40B4-BE49-F238E27FC236}">
                <a16:creationId xmlns:a16="http://schemas.microsoft.com/office/drawing/2014/main" id="{F3D6B948-EB98-5942-BE26-9BE0E3DFDFE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573" y="64970"/>
            <a:ext cx="2341214" cy="3010178"/>
          </a:xfrm>
          <a:prstGeom prst="rect">
            <a:avLst/>
          </a:prstGeom>
        </p:spPr>
      </p:pic>
      <p:pic>
        <p:nvPicPr>
          <p:cNvPr id="27" name="Picture 26" descr="A picture containing rain, nature, white&#10;&#10;Description automatically generated">
            <a:extLst>
              <a:ext uri="{FF2B5EF4-FFF2-40B4-BE49-F238E27FC236}">
                <a16:creationId xmlns:a16="http://schemas.microsoft.com/office/drawing/2014/main" id="{CC8A8A99-6663-C840-A85C-B92FD2050A2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8584" y="3093568"/>
            <a:ext cx="2228535" cy="266660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D3DD623-C1DA-3149-A789-A456B19FA936}"/>
              </a:ext>
            </a:extLst>
          </p:cNvPr>
          <p:cNvSpPr/>
          <p:nvPr/>
        </p:nvSpPr>
        <p:spPr>
          <a:xfrm>
            <a:off x="4205112" y="6581001"/>
            <a:ext cx="347355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Supplementary Material Figure 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133595-D5C6-8745-9066-93BCE4F967B5}"/>
              </a:ext>
            </a:extLst>
          </p:cNvPr>
          <p:cNvSpPr/>
          <p:nvPr/>
        </p:nvSpPr>
        <p:spPr>
          <a:xfrm>
            <a:off x="10609982" y="4718479"/>
            <a:ext cx="998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MV_4.tif</a:t>
            </a:r>
          </a:p>
        </p:txBody>
      </p:sp>
    </p:spTree>
    <p:extLst>
      <p:ext uri="{BB962C8B-B14F-4D97-AF65-F5344CB8AC3E}">
        <p14:creationId xmlns:p14="http://schemas.microsoft.com/office/powerpoint/2010/main" val="233391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2021-08-31T17:45:21Z</dcterms:created>
  <dcterms:modified xsi:type="dcterms:W3CDTF">2021-08-31T17:45:47Z</dcterms:modified>
</cp:coreProperties>
</file>