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B22E-01CA-5942-9FB5-D4A380C1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E47D-A2C7-6645-B2B8-7553819AB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2E95-8CB7-4E4D-BE1C-0309317E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E8CC-BD30-AA43-B9F3-0B08F8F0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291C-87A2-F249-AC05-449CD39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AE56-F505-9749-A5E1-6D3AFF46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ABE1E-67EF-154E-9646-4C4AED4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D44E-692B-3B40-8D86-9C7242E0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A44F-0C9A-F542-9DEE-4177EE40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0812-8EB7-D146-BD8A-F855E14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BBC86-C548-C349-8E97-56A71C6E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A070B-4451-234B-971F-11F2A0E5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233B-9EBB-9E4A-A2D8-A25F8B1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DB7A-16C8-A444-A004-35DBAC34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4FD5-6D3A-CA4C-BBA9-D5220F4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974E-0C55-324E-A812-415F085A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7DF-3F23-CC40-BA68-C01D3940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0D7B-D9A6-A245-82E0-42385FCD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D774-4BE7-3547-B3FE-79E4F2B6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805E-F3E2-4040-A762-1BBB6BB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799-8ECB-8E4F-853E-43DD3D0C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7139-BE88-6E4E-A246-31DBF677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B94D-EBBC-6547-AAAD-D904758C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2C16-B6E8-D54E-8D4C-C00A5FCC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445E-30CC-6941-A53A-F2CD7BFA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F68D-57D2-CF47-B628-C98DB136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32B2-85FA-1C4E-B63F-B16408E3B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8485-4DF6-B54A-A669-DBB250BA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74CF-BA8B-8D4D-93E4-3C7CFAE2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E42D2-B175-EC4B-87EE-F3650679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CE36-23CB-E04F-A39F-3A9B0D5F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8CD9-754F-494F-92FA-6699ACA0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961A-B986-234C-96EC-B2478719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1ED51-F84C-6249-B406-BD4975FBC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64AB9-7269-F64A-BCCD-1CBBAA3E5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62FE6-2E3D-8647-ACA6-4ABB8A8AC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9908A-7A88-6B45-8119-5227529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B991D-783F-3848-94FC-27446F35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CB0D6-56E6-3940-A4B1-2CAC79B9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B1F4-27CA-4745-BACE-0403661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FC719-50C6-E541-9D05-41F0B4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E62D-6EA9-9745-8579-8298C070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E5FE9-5B83-C642-A332-9BE064B0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8A95E-10A5-E947-8DE6-8B66FB3C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9B371-F5DE-8D41-A3B7-85E1BE6B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80BF7-A61C-B54F-9E9B-737208BB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7BCA-202D-4245-A2DF-0180979D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3522-AD10-8448-B4F1-73D49C08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65D7E-B6DA-3A43-BDC0-3A934E4F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53F6-F5BA-0B4C-A9B8-E2C20690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19343-204B-834A-88BE-F90978B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1077-F642-2B47-88BA-92714688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579B-19ED-6848-9357-B408E4BD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0C265-FC4A-CD48-9975-CC788794A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30535-07C8-434B-916C-0B6F0B71B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8C2C3-ACA1-774B-A37B-F54CECCF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2FCE-CBF7-974B-8837-6962B5C4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2EB3-A92E-A546-A04F-9E1B19A3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C5963-6EBE-B04C-9F9E-4CC07677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A4C5B-81EC-694B-B7E0-C43ECC98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C55A-7729-0F40-9C2C-83D819D31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E0DA-9A77-D64B-B52A-4071A7B427A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B136-AB25-C546-9212-D82040F63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2074-438B-5F46-A950-7909E6FB4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2CF3-85F9-BF49-BFEE-487BA267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D7A087-3DB6-B841-BDC6-596B77252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5080" y="78006"/>
            <a:ext cx="2202823" cy="2967062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9BDE9E2-ECF9-E743-927B-3552F9FD4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79" b="5205"/>
          <a:stretch/>
        </p:blipFill>
        <p:spPr>
          <a:xfrm>
            <a:off x="1020030" y="3091577"/>
            <a:ext cx="1904155" cy="2875375"/>
          </a:xfrm>
          <a:prstGeom prst="rect">
            <a:avLst/>
          </a:prstGeom>
        </p:spPr>
      </p:pic>
      <p:pic>
        <p:nvPicPr>
          <p:cNvPr id="19" name="Picture 18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E464A8B1-8D37-314C-A3DE-46DB2175C3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9680" y="3225469"/>
            <a:ext cx="2209953" cy="2819846"/>
          </a:xfrm>
          <a:prstGeom prst="rect">
            <a:avLst/>
          </a:prstGeom>
        </p:spPr>
      </p:pic>
      <p:pic>
        <p:nvPicPr>
          <p:cNvPr id="23" name="Picture 22" descr="A picture containing nature, rain, white&#10;&#10;Description automatically generated">
            <a:extLst>
              <a:ext uri="{FF2B5EF4-FFF2-40B4-BE49-F238E27FC236}">
                <a16:creationId xmlns:a16="http://schemas.microsoft.com/office/drawing/2014/main" id="{D171B060-DB39-C949-A83C-0B38F783C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030" y="63263"/>
            <a:ext cx="2112304" cy="2967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3E72AC-8238-4B40-BB1B-99D38AC974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4741" y="63263"/>
            <a:ext cx="2188346" cy="3162206"/>
          </a:xfrm>
          <a:prstGeom prst="rect">
            <a:avLst/>
          </a:prstGeom>
        </p:spPr>
      </p:pic>
      <p:pic>
        <p:nvPicPr>
          <p:cNvPr id="15" name="Picture 14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D3416339-D452-C748-B628-265836FE51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6483" y="3296383"/>
            <a:ext cx="2432246" cy="2670569"/>
          </a:xfrm>
          <a:prstGeom prst="rect">
            <a:avLst/>
          </a:prstGeom>
        </p:spPr>
      </p:pic>
      <p:pic>
        <p:nvPicPr>
          <p:cNvPr id="16" name="Picture 15" descr="A picture containing nature&#10;&#10;Description automatically generated">
            <a:extLst>
              <a:ext uri="{FF2B5EF4-FFF2-40B4-BE49-F238E27FC236}">
                <a16:creationId xmlns:a16="http://schemas.microsoft.com/office/drawing/2014/main" id="{88BCDABE-BF47-DF41-BE68-97B085B140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783" y="22170"/>
            <a:ext cx="2188346" cy="2982830"/>
          </a:xfrm>
          <a:prstGeom prst="rect">
            <a:avLst/>
          </a:prstGeom>
        </p:spPr>
      </p:pic>
      <p:pic>
        <p:nvPicPr>
          <p:cNvPr id="18" name="Picture 17" descr="A picture containing nature&#10;&#10;Description automatically generated">
            <a:extLst>
              <a:ext uri="{FF2B5EF4-FFF2-40B4-BE49-F238E27FC236}">
                <a16:creationId xmlns:a16="http://schemas.microsoft.com/office/drawing/2014/main" id="{AF4F212C-30EE-474D-87FB-35558A5073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50" b="4385"/>
          <a:stretch/>
        </p:blipFill>
        <p:spPr>
          <a:xfrm>
            <a:off x="6332783" y="2834585"/>
            <a:ext cx="2104097" cy="31323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DD9099-D37C-464E-AB06-C9EBB5AA6B38}"/>
              </a:ext>
            </a:extLst>
          </p:cNvPr>
          <p:cNvSpPr/>
          <p:nvPr/>
        </p:nvSpPr>
        <p:spPr>
          <a:xfrm>
            <a:off x="673897" y="15397"/>
            <a:ext cx="5257978" cy="6045416"/>
          </a:xfrm>
          <a:prstGeom prst="rect">
            <a:avLst/>
          </a:prstGeom>
          <a:noFill/>
          <a:ln w="57150">
            <a:solidFill>
              <a:srgbClr val="005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85C7AA-4632-2A4A-9CF6-74A924A77410}"/>
              </a:ext>
            </a:extLst>
          </p:cNvPr>
          <p:cNvSpPr/>
          <p:nvPr/>
        </p:nvSpPr>
        <p:spPr>
          <a:xfrm>
            <a:off x="5987494" y="-7651"/>
            <a:ext cx="5257978" cy="606846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5B9B4-378F-5445-B304-6C0743EE7915}"/>
              </a:ext>
            </a:extLst>
          </p:cNvPr>
          <p:cNvSpPr txBox="1"/>
          <p:nvPr/>
        </p:nvSpPr>
        <p:spPr>
          <a:xfrm>
            <a:off x="5987494" y="6058899"/>
            <a:ext cx="5257978" cy="46166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DIMETHYLTHIOUREA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6DA0AF-EF9A-5A43-9027-B4F67A05741D}"/>
              </a:ext>
            </a:extLst>
          </p:cNvPr>
          <p:cNvSpPr txBox="1"/>
          <p:nvPr/>
        </p:nvSpPr>
        <p:spPr>
          <a:xfrm>
            <a:off x="678642" y="6058899"/>
            <a:ext cx="5257978" cy="461665"/>
          </a:xfrm>
          <a:prstGeom prst="rect">
            <a:avLst/>
          </a:prstGeom>
          <a:noFill/>
          <a:ln w="57150">
            <a:solidFill>
              <a:srgbClr val="0054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964B44-0471-8D4F-AC8C-13D66EACFB8F}"/>
              </a:ext>
            </a:extLst>
          </p:cNvPr>
          <p:cNvSpPr/>
          <p:nvPr/>
        </p:nvSpPr>
        <p:spPr>
          <a:xfrm>
            <a:off x="4616291" y="6604949"/>
            <a:ext cx="2766702" cy="2768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Supplementary Material Figure 16</a:t>
            </a:r>
          </a:p>
        </p:txBody>
      </p:sp>
    </p:spTree>
    <p:extLst>
      <p:ext uri="{BB962C8B-B14F-4D97-AF65-F5344CB8AC3E}">
        <p14:creationId xmlns:p14="http://schemas.microsoft.com/office/powerpoint/2010/main" val="294271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2021-08-31T17:47:51Z</dcterms:created>
  <dcterms:modified xsi:type="dcterms:W3CDTF">2021-08-31T17:48:07Z</dcterms:modified>
</cp:coreProperties>
</file>