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C213-06CD-4E46-8F1B-39B9773BB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2F09-DB6F-F84F-A7E2-ADD2E2CD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73D5-C51D-6246-8296-3AB941E4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8EED-D367-664C-810B-18998522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0DCC-0C32-804A-9CC6-F6F4A3D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45CF-0CD9-764F-AB44-0DC3FC5D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751BB-464F-0941-9CFE-22706D7D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B8E9-BF3D-0B47-A6E0-6EBF8830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729D-1508-9047-A0CC-A6B98A61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F80-8C99-014F-8CAB-74079680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74914-7917-2A4B-9CA8-9D8E85CFC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AC77E-ABAD-E44C-934D-43E2CF14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91A5-3731-AA47-A22F-F5CB02AA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3919-4167-0148-AB1E-1F605659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2C8B-2E7D-0242-9086-513D075A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D759-41A2-554A-B53C-552C62E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C4A-27CF-3444-9150-66728414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F677-1C34-C24D-AE32-E0D4D18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1A15-5CBD-4D4B-9EE3-6DF4A21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CDA9-640F-E44A-85BD-DFC291DB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DCF1-4A91-E440-92CA-92294C49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6629-D436-E44E-BCA8-E3EEC193F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92C7-047C-8A44-8F74-36EF70C2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8ACB-FF1D-8643-96DE-6706613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0E08-5442-884A-9F9F-3FE49409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670E-F605-F249-B2E8-333DE59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411D-39C9-9B4B-A443-4A36662E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9E8C-BF86-964F-BD73-4593622B2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FB08-F29B-824B-89ED-56624C89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21682-F9F4-3E41-8DAC-B378C0D6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5F570-786A-134F-8AE8-52BDAA2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6315-1163-704E-8DBC-666112F2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F9E8-CD27-DA43-A3A0-561DE3AF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424E-4EEB-664D-82E7-D4947CEE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F57F5-EDD2-B549-B9D2-170C39368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65636-EDCF-1245-9C0D-9DC8E799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10532-0D2A-2746-8A92-0F2D6F3D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21D02-F25D-3B49-97FD-3160D38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34FA9-9FEB-FB4A-B127-386573F2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47C-9137-C44B-A3E4-5D471EFE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5FCF7-2B4D-3448-B554-C651789D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08F0D-75BA-AD4B-B2B1-D2BBD5EF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310F8-D832-CD41-B94B-6E748BBF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0566F-385B-DB48-A6DC-F8F95191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447A3-9DDE-AC4F-9300-8382676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FE7B-6CCA-AC48-9993-BDF1777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5CD-603A-1740-865D-0C1D1638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CEA0-E330-784A-B191-DD502D3D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F313A-1433-5C4A-A6D7-AAA5BF84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C3144-0C37-6A43-BF5E-2C9A79BA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A8E7-AEB7-E949-97B8-9E0CF814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900E-7BCD-D84F-B9B4-3F5BEFA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B599-F306-2646-8BB8-F7349C25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ADFE-FE5F-1A41-9333-7A6DCFEA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E17C1-F13E-914F-8B73-1A7366F80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3DE9C-8363-934B-A42D-067D6F7A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2D2E-72AA-6A43-A172-5FB81480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BD40-5C12-9541-A35E-8DF4AE8D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C2D32-562A-2C4E-A4B0-B36D49F3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B233-2233-DB41-BB60-01CE5E0C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72E0-626F-7848-B7BE-9DC75F968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3D98-0291-1348-80FA-2B514D809AD7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BB3E-3905-B24F-8FAC-968591D9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D5C2-507D-8B45-A82B-5826288A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8F27E-5125-D74C-8303-C3C264AA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841B-D198-124C-8BE0-098428FD10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589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6618E3-A2E2-3C4A-81B9-AC0B4CC05B2B}"/>
              </a:ext>
            </a:extLst>
          </p:cNvPr>
          <p:cNvSpPr txBox="1"/>
          <p:nvPr/>
        </p:nvSpPr>
        <p:spPr>
          <a:xfrm>
            <a:off x="10027403" y="3059668"/>
            <a:ext cx="141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19</a:t>
            </a:r>
          </a:p>
        </p:txBody>
      </p:sp>
    </p:spTree>
    <p:extLst>
      <p:ext uri="{BB962C8B-B14F-4D97-AF65-F5344CB8AC3E}">
        <p14:creationId xmlns:p14="http://schemas.microsoft.com/office/powerpoint/2010/main" val="126903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2021-08-31T17:52:49Z</dcterms:created>
  <dcterms:modified xsi:type="dcterms:W3CDTF">2021-08-31T17:53:11Z</dcterms:modified>
</cp:coreProperties>
</file>