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CAF9-CFD8-9841-A4F7-CD7E28630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D57A-FAF3-2C45-9FD9-9DF713DBD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216B3-AE53-C14A-AB85-6AA704C4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1241-5AE3-C644-B073-70E0E3BA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2034-059D-BA41-AF03-CFED8156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97CE-97DD-544A-A27C-D70E707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26B58-A00A-FD41-AB0D-A2AB667C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972F-5508-B042-A873-9B117A31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74F2-A05D-AB43-9A9D-5F7FC594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31C1-3875-ED40-9229-D9885C13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88A4B-47E5-9147-808A-3A600A5BF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28755-8B83-DE44-B221-D753AD87D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BA40-7803-0740-845D-A01AAA96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7F16-C110-774D-ADD7-308CD313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E601-7F1B-C342-89B9-A66F6819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DAF6-81DD-4A41-8E60-63D5F109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34CB-9035-CA43-8FDB-E3190CA5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11D3-A66B-494A-9FC4-D4E4E087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96F3-08A1-584C-A095-7E9DE8B7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57A3-EF7A-C64A-88F8-290BFD14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9EC0-6C0C-0340-90EA-CBF3DB50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017C-05BB-504A-B736-36A41E56F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27A5-6EFC-464E-BCAA-19DD333E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33AA-8F68-1649-9545-068F0C37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F2EC-A6F5-2442-92AB-6BBB1B22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4DFF-B94F-AF4B-B8D4-96E28B5E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550A-89C6-2645-B386-51549A94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D4F69-0216-8943-9EA9-B1F179B2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054A2-6D8F-BB41-80CA-7A47D28F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ABA37-0385-0749-B319-A0D2079E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8BD62-6C95-E448-9AD3-369BAC82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9D28-A2D4-874E-812C-127E0345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4999A-7823-FF42-8E6C-A05BC3985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BCD09-E6B3-3A4C-9721-12949712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7478F-3ABF-D54B-AFCD-88162DA4B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C64F7-BE0B-B94B-BF69-791AC9246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AFC21-C1D1-5747-A9E1-543DFD8B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590E7-D02E-224A-92A4-9882095A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5962E-1E2D-8845-8506-0F58ECF3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10B5-DB12-C849-95D1-551B7126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4C12E-FFA0-0E4B-9F5E-9BD23C41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EB5E0-303D-F14E-A206-E8E594AE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3BDCA-5A3E-4D4B-B2BF-87B3E4C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091D4-35B4-B545-B2AA-0DBAC31C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14997-B494-CC46-ADBD-3B598807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A65E-10E0-E64C-9233-4418C8ED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0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39A8-CF67-A440-BA4E-5631B6BF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499F-F8D1-1846-916F-D78B710C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A0157-AC14-1946-ACE6-1A64843F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8E27C-FFF6-C844-9A82-05BB2611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EFF17-5F7E-4A41-8F19-F7C75498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2457-61AF-5E48-AFE4-B64ADF12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1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40B5-76D0-1B42-848E-76F5E461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E53F6-CD8B-8441-857C-4D8C58F52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F6B7-A270-9044-8CB2-07238340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0F54A-13E7-5142-9C3A-711919B8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8BB5E-B119-AC42-B11F-121747B3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4BAC5-2BB0-E74D-B875-3FB46E26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9998D-C362-9F45-B858-3448E9F2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4A102-0584-3747-863B-DBBC0653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AEFCC-9EDE-D047-B294-44D84FE5C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E9CD-F4E2-D24C-A7D6-0AA11DE1CDD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EFAF1-8CFB-1648-95E8-6C550929C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1E37-8427-F345-9B1B-18E14D76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EEB52-FF21-5943-8823-E14892EE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AF9091-242C-DC48-9EA1-BFEDA83368E5}"/>
              </a:ext>
            </a:extLst>
          </p:cNvPr>
          <p:cNvSpPr/>
          <p:nvPr/>
        </p:nvSpPr>
        <p:spPr>
          <a:xfrm>
            <a:off x="144921" y="280825"/>
            <a:ext cx="118364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Supplementary Material Figure 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FDD31-85E2-B748-AB98-A2AAB19179A7}"/>
              </a:ext>
            </a:extLst>
          </p:cNvPr>
          <p:cNvSpPr txBox="1"/>
          <p:nvPr/>
        </p:nvSpPr>
        <p:spPr>
          <a:xfrm>
            <a:off x="399032" y="5753436"/>
            <a:ext cx="264896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3611E-1635-6546-ACEA-320436A64F9E}"/>
              </a:ext>
            </a:extLst>
          </p:cNvPr>
          <p:cNvSpPr txBox="1"/>
          <p:nvPr/>
        </p:nvSpPr>
        <p:spPr>
          <a:xfrm>
            <a:off x="3152770" y="5740715"/>
            <a:ext cx="2648968" cy="38205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2343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C8C1E-B559-B840-AC9D-C722A2E9A1CC}"/>
              </a:ext>
            </a:extLst>
          </p:cNvPr>
          <p:cNvSpPr/>
          <p:nvPr/>
        </p:nvSpPr>
        <p:spPr>
          <a:xfrm>
            <a:off x="87087" y="1181234"/>
            <a:ext cx="6008914" cy="513247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B230-9942-3047-BE39-1E642138C8A9}"/>
              </a:ext>
            </a:extLst>
          </p:cNvPr>
          <p:cNvSpPr txBox="1"/>
          <p:nvPr/>
        </p:nvSpPr>
        <p:spPr>
          <a:xfrm>
            <a:off x="399032" y="1181234"/>
            <a:ext cx="38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1B988D-36D8-C248-A5FC-0A594D0E8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8"/>
          <a:stretch/>
        </p:blipFill>
        <p:spPr>
          <a:xfrm>
            <a:off x="246631" y="1704454"/>
            <a:ext cx="5555107" cy="404898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D4EA3-F047-2345-804D-FCBE9329E4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0772" y="3912449"/>
            <a:ext cx="5917360" cy="2418577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875C03-6FB2-044D-B0D0-46E4A6D8C6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26" t="70261" r="22119" b="9819"/>
          <a:stretch/>
        </p:blipFill>
        <p:spPr>
          <a:xfrm>
            <a:off x="6317107" y="1317719"/>
            <a:ext cx="5722466" cy="25947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F6CF1C-3422-3F49-90AD-1E4A41F169EB}"/>
              </a:ext>
            </a:extLst>
          </p:cNvPr>
          <p:cNvSpPr/>
          <p:nvPr/>
        </p:nvSpPr>
        <p:spPr>
          <a:xfrm>
            <a:off x="8817432" y="1285692"/>
            <a:ext cx="1132115" cy="227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1FC38-9B30-9B48-8699-3D1376BC73DC}"/>
              </a:ext>
            </a:extLst>
          </p:cNvPr>
          <p:cNvSpPr/>
          <p:nvPr/>
        </p:nvSpPr>
        <p:spPr>
          <a:xfrm>
            <a:off x="6154995" y="1181234"/>
            <a:ext cx="6008914" cy="513247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C0182F-CCB9-5A41-BD71-0A03CF3C4D37}"/>
              </a:ext>
            </a:extLst>
          </p:cNvPr>
          <p:cNvSpPr txBox="1"/>
          <p:nvPr/>
        </p:nvSpPr>
        <p:spPr>
          <a:xfrm>
            <a:off x="6212003" y="1188299"/>
            <a:ext cx="38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5952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2</cp:revision>
  <dcterms:created xsi:type="dcterms:W3CDTF">2021-08-31T17:34:37Z</dcterms:created>
  <dcterms:modified xsi:type="dcterms:W3CDTF">2021-08-31T17:35:43Z</dcterms:modified>
</cp:coreProperties>
</file>