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FFE8-12BE-BC48-9601-DBFF09B49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2956D-876A-2E4F-9D0E-BC3FD437B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939F-25F4-C64F-8EE0-7BD7EBC9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3608-02A6-9F45-A4ED-635D7159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5357-E13E-1043-B3A3-6A5C5FEA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556C-B4B2-1D41-ABF9-F11D867F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0100D-ACD5-3E4E-87D7-7271D3D44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E54F-7CDB-2E41-BF9B-A50B3487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2BBE-200F-8F40-9C6C-78508F63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A28D-4A64-714B-92E6-F89D7271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050D4-AB32-4E45-82D0-2B1F8019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4A502-F22D-714D-A901-7F2AD586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D72C-B130-5547-BBF0-CCD05CF5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FD06-4ABC-4040-922F-B6ACD93D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3BE4-84B6-3940-B793-0E2EA4EA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D6A4-A146-FE42-82C0-5F22C6E5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CD82-B4B5-F04D-8A21-09C4AC71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1304-C68B-674A-9A65-37168AD8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BC3E-0577-A143-BFD8-EBCD4E8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4701-2ECA-DF4B-B795-776354B0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92B-86E1-7A41-B804-96E82E43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54777-9498-A94B-B845-629ACB819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F95F-8E66-2F44-80B5-72602847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0FC3-42A9-AB4F-8116-AAF0DC89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A350-E3C3-FA47-8F3E-7364200D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78B7-64D4-6441-BA67-EB8A8CE5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3366-2974-3B45-8AEA-3180B0EA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05FE-49BA-5545-979A-17B79D9B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BE22-C084-4244-AD0C-05390304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8C6E-370F-EF46-A8C5-9D46508A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A7F8-1234-B447-8D0E-7A0EDA61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35DE-29D6-C94A-9FB3-CF8D7727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0C384-E2BE-0347-BCD3-308AE38A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EA59F-129E-6F40-9B7D-82BFE7D0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288DF-1F24-5542-B06A-C51B019DF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91067-C91C-654D-BDA0-0D5D6B6F5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038ED-933F-594E-9C2A-9467EFA9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CFECF-1F47-A544-AC7D-86A06081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F2935-7E98-1D46-8897-A8EABFB6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BE0A-6462-4E4B-B69B-F0C53BF3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D0A7F-C911-294A-9C8A-470C1925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579F7-021A-6243-BC74-9E09EAEA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08BEB-138C-AA46-9051-FC354F12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63562-FB18-8349-A182-4B975E2D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0425E-F8C1-A541-B35D-0CC86C56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E8CF9-B5A0-AE41-B725-3FBE14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23C-7AC0-C245-A3E3-C8F51E7C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EF5F-5D4F-A742-86EE-7611AC1F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BA480-388D-A34B-B44C-1B94ADEDC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0C4A-071F-3B45-90EC-41C3254A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97E1E-369A-F949-8143-B229E220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EA744-CFFF-4E4A-8B98-D3DFD8EA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7AE0-2BA3-C14C-9C25-B1B370DA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A0A36-8742-7D40-A413-F8B02319D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BC4AD-B2E3-264E-B82F-AAD8E716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0544A-C0A0-164F-93DB-F22BF55C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18A85-195F-1549-9A5D-AAC65484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FB1DB-A28C-2345-B327-8528DAB8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BA747-300F-D044-B8DD-19B07D7A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3DFEF-F4DF-144F-9C8F-88F0C818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98345-37BD-EB4E-A8E5-DEED1B81F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12FB-317A-C14B-877E-E70D2DC6B23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BCE4D-6576-8A4A-86DD-EE54D66AA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F67D-5BBB-974B-9C8F-E536546BC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1318-CDF2-B647-A65A-6AE90FE5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626E24-0B65-BA42-B7FC-945C3E6D6C4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485369" y="1780494"/>
            <a:ext cx="3040744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5% CO</a:t>
            </a:r>
            <a:r>
              <a:rPr lang="en-US" sz="1400" baseline="-25000" dirty="0"/>
              <a:t>2</a:t>
            </a:r>
            <a:r>
              <a:rPr lang="en-US" sz="1400" dirty="0"/>
              <a:t> in Bioreactors at Steady State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E5A0B-67BA-7E4C-BF7E-6C705D7F4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2264" y="807110"/>
            <a:ext cx="2345881" cy="240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81ABF-FA38-A640-B56F-783517651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0755" y="807110"/>
            <a:ext cx="2392928" cy="24071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44701F-6723-FD44-8715-67CF106DC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436" y="807111"/>
            <a:ext cx="2345882" cy="2407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DEF380-80E4-174D-AFFA-77127E856D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6119" y="3401292"/>
            <a:ext cx="2345881" cy="240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4D83B2-348A-2E47-B301-B35DFF09D5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0600" y="3401292"/>
            <a:ext cx="2358718" cy="2431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EE4869-A170-7F4B-AE26-3AE5C95E75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0755" y="3401292"/>
            <a:ext cx="2392928" cy="2407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0A262-A9DD-F249-8CC1-DBA797616EEE}"/>
              </a:ext>
            </a:extLst>
          </p:cNvPr>
          <p:cNvSpPr txBox="1"/>
          <p:nvPr/>
        </p:nvSpPr>
        <p:spPr>
          <a:xfrm rot="16200000">
            <a:off x="1029540" y="4432198"/>
            <a:ext cx="1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TAP Plate</a:t>
            </a:r>
            <a:r>
              <a:rPr lang="en-US" dirty="0"/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F68EE-8E48-804E-8071-29A48572E9E7}"/>
              </a:ext>
            </a:extLst>
          </p:cNvPr>
          <p:cNvSpPr txBox="1"/>
          <p:nvPr/>
        </p:nvSpPr>
        <p:spPr>
          <a:xfrm rot="16200000">
            <a:off x="7491688" y="2979591"/>
            <a:ext cx="5356644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CC-1009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A3F3-D4A4-0446-8150-9F20032AB8E8}"/>
              </a:ext>
            </a:extLst>
          </p:cNvPr>
          <p:cNvSpPr/>
          <p:nvPr/>
        </p:nvSpPr>
        <p:spPr>
          <a:xfrm>
            <a:off x="1620064" y="577393"/>
            <a:ext cx="8259307" cy="53421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30C903-27D8-1744-9D1D-3734F290F341}"/>
              </a:ext>
            </a:extLst>
          </p:cNvPr>
          <p:cNvSpPr/>
          <p:nvPr/>
        </p:nvSpPr>
        <p:spPr>
          <a:xfrm>
            <a:off x="0" y="6494665"/>
            <a:ext cx="10409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Material Figure 21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4BB24-2AE6-C840-B33E-6BA35D895D92}"/>
              </a:ext>
            </a:extLst>
          </p:cNvPr>
          <p:cNvSpPr txBox="1"/>
          <p:nvPr/>
        </p:nvSpPr>
        <p:spPr>
          <a:xfrm>
            <a:off x="1161143" y="5508058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683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2021-08-31T17:55:27Z</dcterms:created>
  <dcterms:modified xsi:type="dcterms:W3CDTF">2021-08-31T17:55:53Z</dcterms:modified>
</cp:coreProperties>
</file>