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04FA-32AD-5740-9154-E8D9B6DF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35755-5126-244F-A58D-D36251688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9E1B-F84A-7A43-9687-3FC0A71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0D12-00A2-BA43-8049-E013C432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335F-6432-7048-8C13-625450B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5883-A2C9-1B4D-9CD0-5C4A3036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732E9-2E53-1647-A386-BC9E4CF10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094F-137A-BA4E-BE50-5A6C909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C779-8FDB-4143-94CD-DF30EEC1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738B-E996-B644-91BE-85C5A938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98D67-40F8-4640-8437-374E2C089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FD47-06D6-0B47-B8B4-D7FE9317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C413-CD9F-3A43-A8C2-B91153D2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5598-2A26-D64C-9E7A-DDBF11C0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DF83-D3D3-9E43-8023-53BB4F8A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D75C-3665-1149-B48B-52DBA709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6566-AB29-6348-B266-82C8C706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2D3E-6D88-0247-8016-6B1B8BCD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5A9F-D661-9443-82A7-BE7C15BC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1A55-8950-A348-BA68-A6D8C8A9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31D2-B785-124B-A24C-EB6480B2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E9CE-BEC8-004F-AA01-630FC0C9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105A-7EDB-B74E-BAD6-A2A63E42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76A0-E486-8C4B-BC6C-C4BCB5D1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9CDD-54C0-3B4A-BF85-F7A105C2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C89F-8C95-1B43-A75E-241BAB0C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AC81-25F4-D749-A873-A152CD5C9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B465-D4EF-3A44-A309-79A221CC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3C053-6B48-3849-843D-D3EC1B6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99BB-6078-974F-B33B-A3274F46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9A7B-AC6B-0A43-BB32-111583B8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C45D-D368-8E4E-B8C6-69C2B5C9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A152C-BC5E-7847-AFDF-B33E38DC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E4BD-3AED-9240-BA82-E5700D51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A64D-5EB3-1946-BB1C-5FDDB2BA5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4BB50-0A20-7341-8094-41BD994B9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0DFE6-E4A9-234B-9589-8C0FF4E1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6BC7B-1969-8147-A794-B7FB34A2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ABB7-4365-884F-9FE4-11DCB4C1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011E-CFAC-0F41-8F03-C37F7E4A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38CFB-CD3D-124D-8D0B-E79420B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4E5F2-42CE-DE45-8C32-F5609F3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B9155-5590-CF4B-B7AA-3D9DB674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579D-AC78-9846-AE76-A50083E3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3710F-717F-F64B-BD03-300FDDE8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2B6D5-4FB3-B643-A278-AEE70022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DDE2-0392-C442-83F3-B2ADF1A9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7D32-1653-7A4D-8BBC-EB900F49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9330-1BD7-BE40-A949-D76CBF6B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C4D0-A983-DA4D-A30F-775F61A9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BC7C4-C680-A54B-AAC0-C8E77CF6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EC32E-45FF-784B-8CBF-B9E9ABFB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3516-8285-C44B-BB63-8FACF041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C2AC2-B58A-5845-A30B-0638F5F1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D11A-BB48-FA45-96AA-4199804F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CB8DE-527A-2E48-834A-61020365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B099-D967-514E-BD8E-E93BF132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4B0F1-74CE-154C-BC06-350FE62D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55B43-9849-F64A-93DF-45436ED1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D812B-581B-7246-A58A-272BC6B3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1A9C-AFAF-6140-BC82-BAD1D4470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8286-8B9E-E149-AB2E-99402831E2F6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B5A-D092-F845-A46C-31AF1283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9DBC-0619-4A4C-B9C4-ECD0D67BA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6AE9-4B67-6244-BB86-B4F6940E7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58DAF83-EDA9-0E4F-87D4-DF22CA18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96"/>
            <a:ext cx="8715625" cy="65367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D4C575-9A72-F145-8E8A-29D30157D8EE}"/>
              </a:ext>
            </a:extLst>
          </p:cNvPr>
          <p:cNvSpPr/>
          <p:nvPr/>
        </p:nvSpPr>
        <p:spPr>
          <a:xfrm>
            <a:off x="1285718" y="6465896"/>
            <a:ext cx="5041903" cy="317651"/>
          </a:xfrm>
          <a:prstGeom prst="rect">
            <a:avLst/>
          </a:prstGeom>
          <a:solidFill>
            <a:srgbClr val="F6757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Low Light, High CO</a:t>
            </a:r>
            <a:r>
              <a:rPr lang="en-US" sz="14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en-US" sz="1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FEA2-45F1-7F44-BEBD-2E98E8FA1972}"/>
              </a:ext>
            </a:extLst>
          </p:cNvPr>
          <p:cNvSpPr txBox="1"/>
          <p:nvPr/>
        </p:nvSpPr>
        <p:spPr>
          <a:xfrm>
            <a:off x="2929873" y="6156724"/>
            <a:ext cx="17610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CC-5357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652C5-8D9E-4F4A-8385-2D26CB11BDC7}"/>
              </a:ext>
            </a:extLst>
          </p:cNvPr>
          <p:cNvSpPr txBox="1"/>
          <p:nvPr/>
        </p:nvSpPr>
        <p:spPr>
          <a:xfrm>
            <a:off x="1103490" y="6156356"/>
            <a:ext cx="17610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cia5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7C4AF-B9F1-3943-97A7-98DDCBD82655}"/>
              </a:ext>
            </a:extLst>
          </p:cNvPr>
          <p:cNvSpPr txBox="1"/>
          <p:nvPr/>
        </p:nvSpPr>
        <p:spPr>
          <a:xfrm>
            <a:off x="4605766" y="6156356"/>
            <a:ext cx="20437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CC-5357 + 100 </a:t>
            </a:r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H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74B39-0456-1A4B-93D1-C8B5BB1CA674}"/>
              </a:ext>
            </a:extLst>
          </p:cNvPr>
          <p:cNvSpPr/>
          <p:nvPr/>
        </p:nvSpPr>
        <p:spPr>
          <a:xfrm>
            <a:off x="6574360" y="6466527"/>
            <a:ext cx="1883840" cy="307777"/>
          </a:xfrm>
          <a:prstGeom prst="rect">
            <a:avLst/>
          </a:prstGeom>
          <a:solidFill>
            <a:srgbClr val="D4607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High Light, Low CO</a:t>
            </a:r>
            <a:r>
              <a:rPr lang="en-US" sz="1400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en-US" sz="1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0406-D059-3F49-9115-5C036BEAC41F}"/>
              </a:ext>
            </a:extLst>
          </p:cNvPr>
          <p:cNvSpPr txBox="1"/>
          <p:nvPr/>
        </p:nvSpPr>
        <p:spPr>
          <a:xfrm>
            <a:off x="6564298" y="6156356"/>
            <a:ext cx="17610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CC-5357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627CF-EE51-9E49-939F-90B8407D125E}"/>
              </a:ext>
            </a:extLst>
          </p:cNvPr>
          <p:cNvSpPr/>
          <p:nvPr/>
        </p:nvSpPr>
        <p:spPr>
          <a:xfrm>
            <a:off x="3735718" y="1387929"/>
            <a:ext cx="1910443" cy="359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1AA02-1262-884E-8BBD-6F00775642DD}"/>
              </a:ext>
            </a:extLst>
          </p:cNvPr>
          <p:cNvSpPr/>
          <p:nvPr/>
        </p:nvSpPr>
        <p:spPr>
          <a:xfrm>
            <a:off x="3743272" y="914555"/>
            <a:ext cx="3702556" cy="3353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0D4651-C15B-CB4C-9742-CD8328B4E8C7}"/>
              </a:ext>
            </a:extLst>
          </p:cNvPr>
          <p:cNvSpPr/>
          <p:nvPr/>
        </p:nvSpPr>
        <p:spPr>
          <a:xfrm>
            <a:off x="1943604" y="411754"/>
            <a:ext cx="5518553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8F35D-814C-A94D-BA50-1259108BA4F5}"/>
              </a:ext>
            </a:extLst>
          </p:cNvPr>
          <p:cNvSpPr/>
          <p:nvPr/>
        </p:nvSpPr>
        <p:spPr>
          <a:xfrm>
            <a:off x="1665514" y="522514"/>
            <a:ext cx="6433457" cy="182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16B4FB-8452-4F4D-BD00-DFA0540CB59C}"/>
              </a:ext>
            </a:extLst>
          </p:cNvPr>
          <p:cNvSpPr/>
          <p:nvPr/>
        </p:nvSpPr>
        <p:spPr>
          <a:xfrm>
            <a:off x="3343425" y="1030426"/>
            <a:ext cx="4428975" cy="276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3B02B7-8570-ED41-B581-90472730662E}"/>
              </a:ext>
            </a:extLst>
          </p:cNvPr>
          <p:cNvSpPr/>
          <p:nvPr/>
        </p:nvSpPr>
        <p:spPr>
          <a:xfrm>
            <a:off x="3455808" y="1510080"/>
            <a:ext cx="4428975" cy="276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79737-1E9A-AC47-80EC-3E06915F3926}"/>
              </a:ext>
            </a:extLst>
          </p:cNvPr>
          <p:cNvSpPr txBox="1"/>
          <p:nvPr/>
        </p:nvSpPr>
        <p:spPr>
          <a:xfrm>
            <a:off x="5349622" y="864121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6B242B-B0DE-5849-B358-F6069FCE6017}"/>
              </a:ext>
            </a:extLst>
          </p:cNvPr>
          <p:cNvSpPr txBox="1"/>
          <p:nvPr/>
        </p:nvSpPr>
        <p:spPr>
          <a:xfrm>
            <a:off x="4429682" y="134137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92DC1-0292-4148-8C32-28223213160A}"/>
              </a:ext>
            </a:extLst>
          </p:cNvPr>
          <p:cNvSpPr txBox="1"/>
          <p:nvPr/>
        </p:nvSpPr>
        <p:spPr>
          <a:xfrm>
            <a:off x="4359728" y="36558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051CE-2FF6-6249-A185-E4D835655476}"/>
              </a:ext>
            </a:extLst>
          </p:cNvPr>
          <p:cNvSpPr/>
          <p:nvPr/>
        </p:nvSpPr>
        <p:spPr>
          <a:xfrm>
            <a:off x="9507658" y="2505670"/>
            <a:ext cx="1790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Material Figure 22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2021-08-31T18:00:42Z</dcterms:created>
  <dcterms:modified xsi:type="dcterms:W3CDTF">2021-08-31T18:01:00Z</dcterms:modified>
</cp:coreProperties>
</file>