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9938-2158-E64A-A227-99DB9CE52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C3458-F557-AA48-A453-F3B275871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CC7A5-D17B-BB49-92FA-1F33FE3F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8D17-3C82-664B-A9CD-EBB019D325D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BEEFA-E393-D94B-B46E-F91C9B9C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41B38-D9FC-B145-B46C-D2884669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539E-C6AB-9F4E-A016-F6E48D5A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D56E-AC3D-D545-9139-EFABF2E4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0635A-F7FA-D24E-9ECA-C5575E96C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749A-1E96-7243-9532-9903448F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8D17-3C82-664B-A9CD-EBB019D325D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5DB8-7288-CC42-B689-531222D1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8B504-63F4-C140-A6C4-2AE9BCF5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539E-C6AB-9F4E-A016-F6E48D5A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7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D5589-2621-2540-86A9-61F355F62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5C77D-4C1C-CB41-BFF8-9FC56E6CC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74677-C1E3-A54C-800E-A6BF0228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8D17-3C82-664B-A9CD-EBB019D325D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91645-1AB8-2D4B-B1C3-23E98065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58F7-C54E-F040-B53F-8C18360D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539E-C6AB-9F4E-A016-F6E48D5A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68CF-D746-8740-81F0-E161CA56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FAD98-A971-9F44-BF85-FF56B958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A9A94-8146-4340-B5F3-0B4C6F17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8D17-3C82-664B-A9CD-EBB019D325D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C6CEE-E663-ED4F-A41A-9F8529B7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56F18-8821-DB4F-B856-45449826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539E-C6AB-9F4E-A016-F6E48D5A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5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B0B8-D04E-114C-BB34-93358697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A47DD-4EA1-244C-A691-47FF5668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C7521-78ED-D84E-BBDE-E3A603C1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8D17-3C82-664B-A9CD-EBB019D325D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9F7C5-4F83-EC41-9B05-06DAD2EC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4E93-4B40-6F4F-B1DE-C8FBFB78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539E-C6AB-9F4E-A016-F6E48D5A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2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1C4D-76D9-724F-B5A7-0401B97E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DFDE-57FF-9B4A-86C5-C61D93AC1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08E8B-3C7B-9941-9B18-740C4B299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3D22F-25B7-4D49-91B8-BD3D6509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8D17-3C82-664B-A9CD-EBB019D325D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1DC2C-4845-0C43-93B8-24CA4344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91465-5E6B-DC49-BE01-2E7E757A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539E-C6AB-9F4E-A016-F6E48D5A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9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B6EF-673B-B941-A0E3-9F3AAE99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DDEE7-85B9-E54F-BA36-7AB7B4943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8C18-0870-3945-B5A2-9851BCFB5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4EBA1-A953-354C-98D5-810682DEA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4E10F-3F2E-A14F-99F0-698EC42DB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CF267-127E-5C4A-A896-CF72DB47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8D17-3C82-664B-A9CD-EBB019D325D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EC0FF-77CA-A947-ABD1-C4E1CF6D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F5C43-0FEC-8443-87D3-9A69EE1B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539E-C6AB-9F4E-A016-F6E48D5A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E776-C446-4B4F-9E62-3055FE74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6ADF0-D9E8-A94B-8B7C-548D56F9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8D17-3C82-664B-A9CD-EBB019D325D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6A6C7-CCA3-474A-B4D1-84E00D5D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CC7BB-3FA6-884A-85E2-35BFAE2F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539E-C6AB-9F4E-A016-F6E48D5A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E46A6-4F28-9246-99BA-3361E5E1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8D17-3C82-664B-A9CD-EBB019D325D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4B0B0-A0F1-CD45-AFBC-8E4107D1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A4F-61C6-5045-B4AD-DCC212D9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539E-C6AB-9F4E-A016-F6E48D5A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9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113F-0504-344D-859A-8650D01B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102B6-0ED2-A948-95B9-E75220F3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32EE3-2A27-B642-9485-28AEAEF69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DDDAF-A109-C145-85A4-0AC4EE70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8D17-3C82-664B-A9CD-EBB019D325D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EF5EB-2503-AF44-AC04-E6E433C2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DC93-1BA8-1C4E-9383-A930AF50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539E-C6AB-9F4E-A016-F6E48D5A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78E1-F079-0B40-BB01-D8F93096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D4909-38C2-0144-A286-EE226FB0D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9A72C-75AC-A84A-ADC0-B5FBB1BB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4962-9169-F54E-A4E9-92D1ABBD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8D17-3C82-664B-A9CD-EBB019D325D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ACA4C-E19D-7A44-AE87-ED6D0960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81346-7246-4E4D-A231-97A46E87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539E-C6AB-9F4E-A016-F6E48D5A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0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0452A-158D-D240-9279-1C359F39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A30C-06EF-694F-948C-19F8C322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BE130-BE85-A24D-B57A-84FF563E8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8D17-3C82-664B-A9CD-EBB019D325D8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2A38C-91FE-674D-B317-C27DF5735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0C31-E15D-9F4C-86A9-7FA8F917D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539E-C6AB-9F4E-A016-F6E48D5A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icture containing flying, standing, refrigerator, water&#10;&#10;Description automatically generated">
            <a:extLst>
              <a:ext uri="{FF2B5EF4-FFF2-40B4-BE49-F238E27FC236}">
                <a16:creationId xmlns:a16="http://schemas.microsoft.com/office/drawing/2014/main" id="{4F284DD6-6002-B046-92B5-A0C777D4D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5365" y="87525"/>
            <a:ext cx="2037917" cy="292562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7381B4-2E18-5A41-9EC8-CA02E933C0E8}"/>
              </a:ext>
            </a:extLst>
          </p:cNvPr>
          <p:cNvCxnSpPr/>
          <p:nvPr/>
        </p:nvCxnSpPr>
        <p:spPr>
          <a:xfrm>
            <a:off x="5983366" y="129781"/>
            <a:ext cx="0" cy="658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F0DB07-7F97-AE40-A96F-A2AAE75DE519}"/>
              </a:ext>
            </a:extLst>
          </p:cNvPr>
          <p:cNvSpPr/>
          <p:nvPr/>
        </p:nvSpPr>
        <p:spPr>
          <a:xfrm>
            <a:off x="0" y="6681"/>
            <a:ext cx="5960099" cy="59673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60252A-C3B4-F545-8C5D-574E494DC3B8}"/>
              </a:ext>
            </a:extLst>
          </p:cNvPr>
          <p:cNvSpPr txBox="1"/>
          <p:nvPr/>
        </p:nvSpPr>
        <p:spPr>
          <a:xfrm>
            <a:off x="6818" y="5971646"/>
            <a:ext cx="5955812" cy="46166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56D90C-A7EA-7642-B64F-A4D126770A37}"/>
              </a:ext>
            </a:extLst>
          </p:cNvPr>
          <p:cNvSpPr/>
          <p:nvPr/>
        </p:nvSpPr>
        <p:spPr>
          <a:xfrm>
            <a:off x="6019499" y="20664"/>
            <a:ext cx="6039924" cy="5967397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9072B8-1F51-A44C-9796-53D67A532C00}"/>
              </a:ext>
            </a:extLst>
          </p:cNvPr>
          <p:cNvSpPr txBox="1"/>
          <p:nvPr/>
        </p:nvSpPr>
        <p:spPr>
          <a:xfrm>
            <a:off x="5996231" y="5966385"/>
            <a:ext cx="6047012" cy="46166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H</a:t>
            </a:r>
            <a:r>
              <a:rPr lang="en-US" sz="2400" b="1" baseline="-25000" dirty="0">
                <a:solidFill>
                  <a:srgbClr val="00B0F0"/>
                </a:solidFill>
              </a:rPr>
              <a:t>2</a:t>
            </a:r>
            <a:r>
              <a:rPr lang="en-US" sz="2400" b="1" dirty="0">
                <a:solidFill>
                  <a:srgbClr val="00B0F0"/>
                </a:solidFill>
              </a:rPr>
              <a:t>O</a:t>
            </a:r>
            <a:r>
              <a:rPr lang="en-US" sz="2400" b="1" baseline="-25000" dirty="0">
                <a:solidFill>
                  <a:srgbClr val="00B0F0"/>
                </a:solidFill>
              </a:rPr>
              <a:t>2</a:t>
            </a:r>
            <a:r>
              <a:rPr lang="en-US" sz="2400" b="1" dirty="0">
                <a:solidFill>
                  <a:srgbClr val="00B0F0"/>
                </a:solidFill>
              </a:rPr>
              <a:t> Treatment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C8D65E-8BCE-CE4E-8CE2-D3D9575945E2}"/>
              </a:ext>
            </a:extLst>
          </p:cNvPr>
          <p:cNvSpPr txBox="1"/>
          <p:nvPr/>
        </p:nvSpPr>
        <p:spPr>
          <a:xfrm>
            <a:off x="5251051" y="70316"/>
            <a:ext cx="15030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CC-1009</a:t>
            </a:r>
          </a:p>
        </p:txBody>
      </p:sp>
      <p:pic>
        <p:nvPicPr>
          <p:cNvPr id="8" name="Picture 7" descr="A body of water&#10;&#10;Description automatically generated">
            <a:extLst>
              <a:ext uri="{FF2B5EF4-FFF2-40B4-BE49-F238E27FC236}">
                <a16:creationId xmlns:a16="http://schemas.microsoft.com/office/drawing/2014/main" id="{61206C97-0A05-4141-84A5-F912B2C856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5729" y="85848"/>
            <a:ext cx="1624019" cy="2839546"/>
          </a:xfrm>
          <a:prstGeom prst="rect">
            <a:avLst/>
          </a:prstGeom>
        </p:spPr>
      </p:pic>
      <p:pic>
        <p:nvPicPr>
          <p:cNvPr id="10" name="Picture 9" descr="A picture containing rain, water, nature, outdoor&#10;&#10;Description automatically generated">
            <a:extLst>
              <a:ext uri="{FF2B5EF4-FFF2-40B4-BE49-F238E27FC236}">
                <a16:creationId xmlns:a16="http://schemas.microsoft.com/office/drawing/2014/main" id="{59F20703-B26B-5647-B7D8-2E85BFA9CE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92515" y="90558"/>
            <a:ext cx="2346011" cy="2913804"/>
          </a:xfrm>
          <a:prstGeom prst="rect">
            <a:avLst/>
          </a:prstGeom>
        </p:spPr>
      </p:pic>
      <p:pic>
        <p:nvPicPr>
          <p:cNvPr id="15" name="Picture 14" descr="A picture containing water, outdoor, rain, flying&#10;&#10;Description automatically generated">
            <a:extLst>
              <a:ext uri="{FF2B5EF4-FFF2-40B4-BE49-F238E27FC236}">
                <a16:creationId xmlns:a16="http://schemas.microsoft.com/office/drawing/2014/main" id="{7D3F2588-2AEC-0640-B985-F6DD4548DE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237" y="3301731"/>
            <a:ext cx="2492284" cy="2228675"/>
          </a:xfrm>
          <a:prstGeom prst="rect">
            <a:avLst/>
          </a:prstGeom>
        </p:spPr>
      </p:pic>
      <p:pic>
        <p:nvPicPr>
          <p:cNvPr id="22" name="Picture 21" descr="A picture containing outdoor, water, flying, large&#10;&#10;Description automatically generated">
            <a:extLst>
              <a:ext uri="{FF2B5EF4-FFF2-40B4-BE49-F238E27FC236}">
                <a16:creationId xmlns:a16="http://schemas.microsoft.com/office/drawing/2014/main" id="{7011AF4D-2745-A642-B7B0-68A25A1099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9640" y="3159681"/>
            <a:ext cx="2158263" cy="2580693"/>
          </a:xfrm>
          <a:prstGeom prst="rect">
            <a:avLst/>
          </a:prstGeom>
        </p:spPr>
      </p:pic>
      <p:pic>
        <p:nvPicPr>
          <p:cNvPr id="28" name="Picture 27" descr="A picture containing outdoor, flying, people, standing&#10;&#10;Description automatically generated">
            <a:extLst>
              <a:ext uri="{FF2B5EF4-FFF2-40B4-BE49-F238E27FC236}">
                <a16:creationId xmlns:a16="http://schemas.microsoft.com/office/drawing/2014/main" id="{76D0C036-48D5-F84F-A22C-515FC580D94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9020" y="248285"/>
            <a:ext cx="3080050" cy="2284721"/>
          </a:xfrm>
          <a:prstGeom prst="rect">
            <a:avLst/>
          </a:prstGeom>
        </p:spPr>
      </p:pic>
      <p:pic>
        <p:nvPicPr>
          <p:cNvPr id="32" name="Picture 31" descr="A close up of a beach&#10;&#10;Description automatically generated">
            <a:extLst>
              <a:ext uri="{FF2B5EF4-FFF2-40B4-BE49-F238E27FC236}">
                <a16:creationId xmlns:a16="http://schemas.microsoft.com/office/drawing/2014/main" id="{16112F5E-73FE-3649-8298-C04210DF23B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2210" y="3378898"/>
            <a:ext cx="2412478" cy="2199119"/>
          </a:xfrm>
          <a:prstGeom prst="rect">
            <a:avLst/>
          </a:prstGeom>
        </p:spPr>
      </p:pic>
      <p:pic>
        <p:nvPicPr>
          <p:cNvPr id="34" name="Picture 33" descr="A picture containing water, gray, standing, people&#10;&#10;Description automatically generated">
            <a:extLst>
              <a:ext uri="{FF2B5EF4-FFF2-40B4-BE49-F238E27FC236}">
                <a16:creationId xmlns:a16="http://schemas.microsoft.com/office/drawing/2014/main" id="{C2CC7783-3681-5646-A6C6-7417F162003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11951" y="2602995"/>
            <a:ext cx="2417716" cy="3007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A1F626-7629-E54D-B1F7-163CE8AC8F09}"/>
              </a:ext>
            </a:extLst>
          </p:cNvPr>
          <p:cNvSpPr txBox="1"/>
          <p:nvPr/>
        </p:nvSpPr>
        <p:spPr>
          <a:xfrm>
            <a:off x="-28920" y="5588285"/>
            <a:ext cx="4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06A748-340C-5E4E-BB3B-9C019F1CE6FA}"/>
              </a:ext>
            </a:extLst>
          </p:cNvPr>
          <p:cNvSpPr txBox="1"/>
          <p:nvPr/>
        </p:nvSpPr>
        <p:spPr>
          <a:xfrm>
            <a:off x="5996231" y="5588285"/>
            <a:ext cx="4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CC15E1-A1DD-FF42-A62E-5D79F7E8D690}"/>
              </a:ext>
            </a:extLst>
          </p:cNvPr>
          <p:cNvSpPr/>
          <p:nvPr/>
        </p:nvSpPr>
        <p:spPr>
          <a:xfrm>
            <a:off x="4289233" y="6521495"/>
            <a:ext cx="313509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Supplementary Material Figure 24</a:t>
            </a:r>
          </a:p>
        </p:txBody>
      </p:sp>
    </p:spTree>
    <p:extLst>
      <p:ext uri="{BB962C8B-B14F-4D97-AF65-F5344CB8AC3E}">
        <p14:creationId xmlns:p14="http://schemas.microsoft.com/office/powerpoint/2010/main" val="131027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2021-08-31T18:04:14Z</dcterms:created>
  <dcterms:modified xsi:type="dcterms:W3CDTF">2021-08-31T18:05:46Z</dcterms:modified>
</cp:coreProperties>
</file>