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D09F-B788-0F47-BF90-6C5084952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A40FB-4D42-AB44-B228-FF37E160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A1F3-EBC3-334D-93C1-4297E3EC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649D-133B-7441-B43D-A0B9EE47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3F86-ED3A-FC43-9EE0-35B24520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5023-D537-0544-B10B-F71F4635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E6109-278C-A543-B79A-5F0CA8C8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B08A-32DD-924C-8DFB-F4DBC3F9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6BEB-26DB-1D4D-9137-E3056595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DBF6-B2A4-6646-8DDC-CFD649F2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76989-9045-B448-B75A-C6E7280F5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B09C5-8493-7745-9EBF-41C5A59E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CC82-4B14-704A-8BAF-5A31C6E3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8AFB-E148-9C4D-9ADE-1DF78F0F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F090-FDD9-D54A-BC39-70A600A6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184-0FC4-A54D-AFE4-9DFF955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DDBB-454A-7446-88F8-13650AB1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CE73-CD7E-8D44-AD83-6DE1578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CAE9-2D61-3742-B8E4-B7238366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753D-55E4-AD40-B495-6A137CE3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E4D3-4997-8144-B6C4-B8F05B33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423F-2348-D345-ABBB-5C855094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31B8-7BF4-A844-B378-9541A32B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4BB6-702E-2E4C-9A6F-30E52410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82C3-A6B7-624F-82F8-735FDA86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7703-6722-6740-B2BD-9C6BD61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88A6-55DB-6D41-B401-FDC421A7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0C81-AC6B-8F4F-8E50-FD4D4A62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7456D-8E62-CD41-854A-189DC4E4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FB7E-39DB-9F46-9E20-FF7E022B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E0B39-9659-994D-AA0E-D41B0114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245B-5DD9-A84A-937A-6647FA3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60C1D-22C2-A04E-B2B7-1E991FC8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1287-E65A-AE4E-A0BB-E19ED706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13685-1008-FC44-8CB9-4BCB0645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6978C-01DF-BE4F-8C50-1A9C2564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F020E-6331-8046-B094-2A9C1989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C90CE-5026-4C47-9465-89DF5FEA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99143-65DB-1343-AF97-F3DB8067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74F9-70A6-2141-B700-35E8E2E8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0BF85-11CE-704C-BEF0-6B34370E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34343-B79A-AB46-9B79-8A14E39F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1976-3C39-2D42-AE64-32CA33DB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F7937-7477-3843-971C-4CF02B6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D7008-BD63-6B45-AA39-7D9C7006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31D6-0215-7941-AFDA-27527B1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67F8-F4B7-1D48-93A8-91530C0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8844-E43C-5048-BB41-9912AEE9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463F-658E-8B4B-A883-D0A81DBF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4D52-666C-ED44-8AFC-30659E29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F4D0-FBC1-C24F-9C7D-D974FEE7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562A-7386-2843-BECC-88D43601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8605-639B-9E4F-8556-B050554D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8B0C-D0F0-894F-BB8C-573218F3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0D387-6534-1E4B-B1FC-AA3FF38FF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79F6-09F7-0449-9991-9CF34E37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B8BA-ACC8-F846-9748-C287070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A473-A180-5849-9345-82E882A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5E50B-B8E9-8C4B-A1FB-102887BB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873A-277A-784C-A279-B2D88834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6428-A2CF-EF4D-9D6F-0C40BFBE4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EF5A-86BD-AA4B-8537-E3CB5C68D11A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A2C7-B4E9-3E4B-A53B-38697F475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4FA0-D157-474C-818D-2AD376A6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8A20-BB1B-3242-8722-C20CC003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rain, standing&#10;&#10;Description automatically generated">
            <a:extLst>
              <a:ext uri="{FF2B5EF4-FFF2-40B4-BE49-F238E27FC236}">
                <a16:creationId xmlns:a16="http://schemas.microsoft.com/office/drawing/2014/main" id="{79913D35-4F45-3F43-AADA-47E5B347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075" y="3020325"/>
            <a:ext cx="2016602" cy="2968368"/>
          </a:xfrm>
          <a:prstGeom prst="rect">
            <a:avLst/>
          </a:prstGeom>
        </p:spPr>
      </p:pic>
      <p:pic>
        <p:nvPicPr>
          <p:cNvPr id="7" name="Picture 6" descr="A picture containing water, photo, standing, green&#10;&#10;Description automatically generated">
            <a:extLst>
              <a:ext uri="{FF2B5EF4-FFF2-40B4-BE49-F238E27FC236}">
                <a16:creationId xmlns:a16="http://schemas.microsoft.com/office/drawing/2014/main" id="{60A0A39C-DC72-DC44-B29A-778690824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95" y="4064896"/>
            <a:ext cx="1663066" cy="2080508"/>
          </a:xfrm>
          <a:prstGeom prst="rect">
            <a:avLst/>
          </a:prstGeom>
        </p:spPr>
      </p:pic>
      <p:pic>
        <p:nvPicPr>
          <p:cNvPr id="9" name="Picture 8" descr="A picture containing photo, standing, green, water&#10;&#10;Description automatically generated">
            <a:extLst>
              <a:ext uri="{FF2B5EF4-FFF2-40B4-BE49-F238E27FC236}">
                <a16:creationId xmlns:a16="http://schemas.microsoft.com/office/drawing/2014/main" id="{3DE3D890-A71F-2641-A7CE-BDB30BE5DB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4246" y="55642"/>
            <a:ext cx="1906431" cy="2968368"/>
          </a:xfrm>
          <a:prstGeom prst="rect">
            <a:avLst/>
          </a:prstGeom>
        </p:spPr>
      </p:pic>
      <p:pic>
        <p:nvPicPr>
          <p:cNvPr id="11" name="Picture 10" descr="A picture containing photo, standing, sitting, refrigerator&#10;&#10;Description automatically generated">
            <a:extLst>
              <a:ext uri="{FF2B5EF4-FFF2-40B4-BE49-F238E27FC236}">
                <a16:creationId xmlns:a16="http://schemas.microsoft.com/office/drawing/2014/main" id="{B018B2A6-7B8A-7147-9992-8D73D89A60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3210" y="4083207"/>
            <a:ext cx="1476693" cy="2080509"/>
          </a:xfrm>
          <a:prstGeom prst="rect">
            <a:avLst/>
          </a:prstGeom>
        </p:spPr>
      </p:pic>
      <p:pic>
        <p:nvPicPr>
          <p:cNvPr id="13" name="Picture 12" descr="A picture containing refrigerator, standing, door, shirt&#10;&#10;Description automatically generated">
            <a:extLst>
              <a:ext uri="{FF2B5EF4-FFF2-40B4-BE49-F238E27FC236}">
                <a16:creationId xmlns:a16="http://schemas.microsoft.com/office/drawing/2014/main" id="{FA4D02CD-6992-C046-A048-4A56C72264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674" y="55642"/>
            <a:ext cx="2977038" cy="3996869"/>
          </a:xfrm>
          <a:prstGeom prst="rect">
            <a:avLst/>
          </a:prstGeom>
        </p:spPr>
      </p:pic>
      <p:pic>
        <p:nvPicPr>
          <p:cNvPr id="17" name="Picture 16" descr="A picture containing kite, beach, standing, water&#10;&#10;Description automatically generated">
            <a:extLst>
              <a:ext uri="{FF2B5EF4-FFF2-40B4-BE49-F238E27FC236}">
                <a16:creationId xmlns:a16="http://schemas.microsoft.com/office/drawing/2014/main" id="{DB481158-7915-1543-A76C-DC2E778223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3588" y="3643125"/>
            <a:ext cx="1978663" cy="2497081"/>
          </a:xfrm>
          <a:prstGeom prst="rect">
            <a:avLst/>
          </a:prstGeom>
        </p:spPr>
      </p:pic>
      <p:pic>
        <p:nvPicPr>
          <p:cNvPr id="23" name="Picture 22" descr="A picture containing water, refrigerator, green, standing&#10;&#10;Description automatically generated">
            <a:extLst>
              <a:ext uri="{FF2B5EF4-FFF2-40B4-BE49-F238E27FC236}">
                <a16:creationId xmlns:a16="http://schemas.microsoft.com/office/drawing/2014/main" id="{408497F6-BFC7-2640-BC9D-C6A9445A60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62" t="1574" b="8508"/>
          <a:stretch/>
        </p:blipFill>
        <p:spPr>
          <a:xfrm>
            <a:off x="9693588" y="47189"/>
            <a:ext cx="2126300" cy="3580438"/>
          </a:xfrm>
          <a:prstGeom prst="rect">
            <a:avLst/>
          </a:prstGeom>
        </p:spPr>
      </p:pic>
      <p:pic>
        <p:nvPicPr>
          <p:cNvPr id="25" name="Picture 24" descr="A picture containing refrigerator, photo, water, door&#10;&#10;Description automatically generated">
            <a:extLst>
              <a:ext uri="{FF2B5EF4-FFF2-40B4-BE49-F238E27FC236}">
                <a16:creationId xmlns:a16="http://schemas.microsoft.com/office/drawing/2014/main" id="{69E6D72A-0993-6743-9140-173A4116304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6249" y="0"/>
            <a:ext cx="2336800" cy="3578776"/>
          </a:xfrm>
          <a:prstGeom prst="rect">
            <a:avLst/>
          </a:prstGeom>
        </p:spPr>
      </p:pic>
      <p:pic>
        <p:nvPicPr>
          <p:cNvPr id="27" name="Picture 26" descr="A picture containing water, flying, rain, standing&#10;&#10;Description automatically generated">
            <a:extLst>
              <a:ext uri="{FF2B5EF4-FFF2-40B4-BE49-F238E27FC236}">
                <a16:creationId xmlns:a16="http://schemas.microsoft.com/office/drawing/2014/main" id="{57FDC204-6EDF-0C48-856C-ABA604A222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13" t="8418" r="8094" b="6667"/>
          <a:stretch/>
        </p:blipFill>
        <p:spPr>
          <a:xfrm>
            <a:off x="7005990" y="3643125"/>
            <a:ext cx="2054643" cy="25205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E3A7CE-6E44-EB44-945F-85118268C18F}"/>
              </a:ext>
            </a:extLst>
          </p:cNvPr>
          <p:cNvSpPr txBox="1"/>
          <p:nvPr/>
        </p:nvSpPr>
        <p:spPr>
          <a:xfrm>
            <a:off x="6168325" y="6140205"/>
            <a:ext cx="599955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2343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C31A5B-A0B2-5A40-BD84-743239E4980E}"/>
              </a:ext>
            </a:extLst>
          </p:cNvPr>
          <p:cNvSpPr txBox="1"/>
          <p:nvPr/>
        </p:nvSpPr>
        <p:spPr>
          <a:xfrm>
            <a:off x="7723" y="6140206"/>
            <a:ext cx="6044501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B9830-17B4-0E47-812C-45198DA2F36A}"/>
              </a:ext>
            </a:extLst>
          </p:cNvPr>
          <p:cNvSpPr/>
          <p:nvPr/>
        </p:nvSpPr>
        <p:spPr>
          <a:xfrm>
            <a:off x="24118" y="17253"/>
            <a:ext cx="6071882" cy="65298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F34E5-4A4F-8742-97F0-C70220C479A2}"/>
              </a:ext>
            </a:extLst>
          </p:cNvPr>
          <p:cNvSpPr/>
          <p:nvPr/>
        </p:nvSpPr>
        <p:spPr>
          <a:xfrm>
            <a:off x="6149352" y="0"/>
            <a:ext cx="6034925" cy="654714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DC2DE-1EB8-684D-9DF7-86873EAA22B1}"/>
              </a:ext>
            </a:extLst>
          </p:cNvPr>
          <p:cNvSpPr/>
          <p:nvPr/>
        </p:nvSpPr>
        <p:spPr>
          <a:xfrm>
            <a:off x="5129921" y="6594526"/>
            <a:ext cx="1932157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Supplementary Material Figure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B3C5B-297E-F043-A58A-ED0B0ECE1DE2}"/>
              </a:ext>
            </a:extLst>
          </p:cNvPr>
          <p:cNvSpPr txBox="1"/>
          <p:nvPr/>
        </p:nvSpPr>
        <p:spPr>
          <a:xfrm>
            <a:off x="96879" y="5687317"/>
            <a:ext cx="3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5E299-2102-0649-A32A-7CBAE88F0433}"/>
              </a:ext>
            </a:extLst>
          </p:cNvPr>
          <p:cNvSpPr txBox="1"/>
          <p:nvPr/>
        </p:nvSpPr>
        <p:spPr>
          <a:xfrm>
            <a:off x="6225918" y="5687317"/>
            <a:ext cx="3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82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2021-08-31T17:38:18Z</dcterms:created>
  <dcterms:modified xsi:type="dcterms:W3CDTF">2021-08-31T17:38:55Z</dcterms:modified>
</cp:coreProperties>
</file>