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D4A7-55AB-DF47-A28A-4B435CB6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3095-E745-764C-9166-14A4D7D2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A1D5-47F6-3844-9EE5-FB50A8D7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51D7-57F3-7243-B63C-F40F6633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AF88-F426-4D4B-AFC2-A2AD17B3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C870-0549-BF4B-B513-0F9F647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CCEBF-1EAC-CA49-996A-E5FE3228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78BD-2041-014E-BD9C-01BB0BBC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6EC5-8C69-4445-81B6-0F3BBCD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0A57-2948-994A-B93D-53CCA4CA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FC6F5-D9EE-754B-B43D-E339522B0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5BE42-23BA-854D-8B81-18EF32642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A99D-DC3F-3749-8F54-E2605158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1C526-36CB-AA4D-9386-BBB2B5B8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D56E-1FE8-184C-B069-2F3D8917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59E0-3C9A-9A4E-8251-6EAD34B8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AACF-1879-6740-9CA7-AB5B0687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FD2EE-654F-3246-8F22-DFF9BB96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8A91-482A-4C44-A962-EB9D6480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1917-2E3D-DF47-9985-99B899C2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3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3532-6B6C-ED4D-9D35-1A87ABA2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A87B9-3827-C743-B7B0-0353A858A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6F1B-8670-2E4E-A048-63D6DBA9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DA1C-D286-174C-BF89-E094F408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94ACB-8B9B-5244-88BC-A8F28B4E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4162-0FC0-9043-80F2-AD2D3E39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E67A-1D99-744B-88E2-6945BFD5E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7A653-6316-6C42-BAF2-2811A43F5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4D75D-9FD8-3648-B1CB-F40AC6EB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A3D3-5027-7545-A477-F3887522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1A099-E0DC-7449-982A-4946ACFA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BBA7-A858-C74F-9DF0-E0678F88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B0288-0975-6B43-8E79-ED7B3136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5A7B3-B4D9-0149-9B4F-890D7554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C2CDA-30CD-6249-A61F-BD48CAA21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2C804-6AA9-3D44-8979-08043049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D70CB-49A1-3D41-9CBE-DC82D63A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56C6A-1D0B-9F42-8EC5-773CD7BF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6903A-D93C-1841-86BC-495A2FC6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0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DE8A-E030-3844-9439-9EA9C374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91477-5F1B-6D4D-9452-4763406A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D1263-B818-B84D-9E01-F3499FB3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5A073-D7F4-E549-A189-C39F3180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06EBD-8427-6F4A-AE9A-7C7FACC5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9B62D-54DE-514A-82ED-F9B21C02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FBDE6-8B98-5C41-9E8E-7B8C4802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6F6F-FB17-8540-BC63-1EBBBF6A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C561-EE61-9640-A9A1-4F71E35F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05A5-7297-8144-A8D2-06D695D2F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D1E7-DC65-8B41-97D2-A6CC9BD0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9BDC2-CAFE-FE47-A597-8DAE9532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7DD50-3A07-144C-B23F-80FD6E48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AF7B-8D95-B145-9303-1D51EFCA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D0A8C-417E-2646-BC35-315C5C720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6177B-1599-5645-991B-F04DBF0E2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0F1F6-5C68-324D-9F89-0793696A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CF8A1-612A-814B-B4C8-CDD1ABBE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CD071-8513-B64B-B068-62F80E3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9FFA5-55B8-864F-A0A4-93E7BC15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5B7B-1934-0840-93E8-C44DCAE1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EE30-8A0E-BB42-8837-FBFBAC7A6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953D-AB48-E143-9752-6CFA6317763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6A50-B648-3F4A-9C7A-220418181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2CC8-1ECC-D34B-8A01-3CABA383B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15D3-81C0-F249-A57B-55B0A6BE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63D7-B09E-2044-A0E6-EB76B8F81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9114" y="6177748"/>
            <a:ext cx="3763616" cy="540765"/>
          </a:xfrm>
        </p:spPr>
        <p:txBody>
          <a:bodyPr>
            <a:normAutofit/>
          </a:bodyPr>
          <a:lstStyle/>
          <a:p>
            <a:r>
              <a:rPr lang="en-US" sz="2400" dirty="0"/>
              <a:t>SM Figure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076A2-768F-694C-A777-640D3FD4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304"/>
            <a:ext cx="8181308" cy="66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SM Figure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 Figure 6</dc:title>
  <dc:creator>Neofotis, Peter</dc:creator>
  <cp:lastModifiedBy>Neofotis, Peter</cp:lastModifiedBy>
  <cp:revision>1</cp:revision>
  <dcterms:created xsi:type="dcterms:W3CDTF">2021-08-31T17:39:25Z</dcterms:created>
  <dcterms:modified xsi:type="dcterms:W3CDTF">2021-08-31T17:39:45Z</dcterms:modified>
</cp:coreProperties>
</file>