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497-E179-9347-8DB9-682C48849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A334F-70B4-7140-95EE-4E4674B2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1C06-5E3F-034C-8883-D4D205F1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3214-BF67-6449-97B4-C8D2CF7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8878-1830-1E41-87F7-29E7134A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2A5E-C999-D349-8653-05A618A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19C1-64E1-6E40-99D0-71346E00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42C2-D47A-F444-AA83-F1F65F8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F614-5291-924C-910D-D9E3DFAD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91E9-EC97-C140-80F0-C0EDFF5E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86C7F-0029-4446-A761-92E89C45C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E9FB3-89DD-884F-95C6-7B7624D7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FCE2-7A70-CD4D-A406-15A115B1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22D5-FDAC-0E4E-81D9-88B6C756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426E-D4B0-054C-A9D3-9073A3E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4B5C-F1CB-344D-83F0-9CB2BF76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1CE3-F4AF-3747-8FFE-19FF11B3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A7FF-AF33-3848-B783-29436227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EEF4-E440-6948-9339-A5290588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8B77-BFB1-7E4E-B731-95A97E4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7EEF-8962-E047-81E1-EA8E88E4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2461-E652-6146-B478-5A98E340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4971-78DC-E247-9DB7-34B4AC51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3713-CC28-AF48-B53E-F76673E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9AD0-D166-5E4E-A9DA-59382DD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03E0-0EEF-5B4D-B885-1EC6B8E0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C1FE-254D-6148-A283-1C8330FD6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AFE4C-CD21-D640-82BE-1440104C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8D33-40DB-F542-AD18-A30AFF61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6D4A-E2A9-2D4E-8676-42D9857F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2152C-B813-9345-A9AA-2EFCD342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50B9-9848-5C47-8EAE-E17B07CE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5112-70EE-E342-9CD6-0290D341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1FCC-4521-B44C-B1F8-9F8D7808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E59AF-CFB0-3E4C-B8A8-11ED4C09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CE34F-6F24-2F45-9006-AC16FAD8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DFF40-7EBB-DE4F-81CF-6D822DC1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990ED-E30E-7C46-A506-8915DB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BA7F8-5835-1B4A-A37F-7DD24086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EB6E-6BD2-2D4A-9021-A4E83A79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0C1BA-C06B-A74D-B4BD-5EA9988D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1E35-F17B-8A44-901F-D79920F4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29B4A-829F-E94C-9439-7994565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F1D4B-283D-CE41-9783-94012E04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5E90D-3EFC-EF4A-9C7D-2F562DBD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A850-FFC0-DD4F-8F07-7488534A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4BFC-0593-DB4C-AB4F-AD869CA0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DF42-DB90-9540-A9A9-93273CBB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CA1E-B489-2A43-8E3B-23E151CA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9B2DA-D35E-9143-AF6B-5F8F5DED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02AE-0538-1840-9BED-974958D1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FFE5-F5E9-C345-B47D-E46A8CC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3F1-1F72-DE46-8B40-6942E447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0153-9DAC-AC44-A57B-E4C5D04CF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E0EF-93DD-5A4D-995D-3B7564EE5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5C04-2BD5-D94D-B7F0-1CA7FA72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A0D29-843C-5847-855D-A94CCE65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3379F-E299-BE4A-B27E-7B2999F5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CEF58-B8BF-AF4B-9F6C-DB7F0695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7E13-D501-4D49-B669-3E532869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C070-2DE2-2641-A286-C34746A91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7151-8AB6-D748-8725-F4E72A32D89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B99C-7A3B-FC46-9C5D-0DC5F5E9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7EF7-8114-2E41-9BEE-0207E349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9920-DD40-5C41-B464-64A63F56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632" y="677465"/>
            <a:ext cx="11378795" cy="5801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4702" y="3059668"/>
            <a:ext cx="101616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CC-1009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68396" y="3059668"/>
            <a:ext cx="101616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CC-2343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B82F8-06C6-C743-B467-1A8DB724107A}"/>
              </a:ext>
            </a:extLst>
          </p:cNvPr>
          <p:cNvSpPr txBox="1"/>
          <p:nvPr/>
        </p:nvSpPr>
        <p:spPr>
          <a:xfrm>
            <a:off x="6954679" y="5800726"/>
            <a:ext cx="78232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c1_3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08ACC-CFFA-454C-8943-526413FC7C2D}"/>
              </a:ext>
            </a:extLst>
          </p:cNvPr>
          <p:cNvSpPr txBox="1"/>
          <p:nvPr/>
        </p:nvSpPr>
        <p:spPr>
          <a:xfrm>
            <a:off x="9793289" y="5811203"/>
            <a:ext cx="78232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c1_4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2A77E-4619-6246-9BBD-BBA8FB3F39B1}"/>
              </a:ext>
            </a:extLst>
          </p:cNvPr>
          <p:cNvSpPr txBox="1"/>
          <p:nvPr/>
        </p:nvSpPr>
        <p:spPr>
          <a:xfrm>
            <a:off x="4113111" y="5800726"/>
            <a:ext cx="7823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A02EA-777C-A140-AE1F-B096C114CC6F}"/>
              </a:ext>
            </a:extLst>
          </p:cNvPr>
          <p:cNvSpPr txBox="1"/>
          <p:nvPr/>
        </p:nvSpPr>
        <p:spPr>
          <a:xfrm>
            <a:off x="1273022" y="5800726"/>
            <a:ext cx="7823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c1_1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E873C-B074-2643-9895-5229A5F91992}"/>
              </a:ext>
            </a:extLst>
          </p:cNvPr>
          <p:cNvSpPr/>
          <p:nvPr/>
        </p:nvSpPr>
        <p:spPr>
          <a:xfrm>
            <a:off x="240632" y="642311"/>
            <a:ext cx="5598694" cy="583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504B3-C002-6249-B3C7-8C431E31F076}"/>
              </a:ext>
            </a:extLst>
          </p:cNvPr>
          <p:cNvSpPr/>
          <p:nvPr/>
        </p:nvSpPr>
        <p:spPr>
          <a:xfrm>
            <a:off x="5919535" y="642311"/>
            <a:ext cx="5699891" cy="583702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D81CF-1AAF-0A4D-A03E-EC965F01866F}"/>
              </a:ext>
            </a:extLst>
          </p:cNvPr>
          <p:cNvSpPr/>
          <p:nvPr/>
        </p:nvSpPr>
        <p:spPr>
          <a:xfrm>
            <a:off x="8096320" y="0"/>
            <a:ext cx="40956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 Figure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3C38D-ACF3-564D-A5DB-36320FC2A73B}"/>
              </a:ext>
            </a:extLst>
          </p:cNvPr>
          <p:cNvSpPr txBox="1"/>
          <p:nvPr/>
        </p:nvSpPr>
        <p:spPr>
          <a:xfrm>
            <a:off x="347983" y="721810"/>
            <a:ext cx="44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FEB9B-5B0A-6A4F-BA6E-FFF77AD97DB8}"/>
              </a:ext>
            </a:extLst>
          </p:cNvPr>
          <p:cNvSpPr txBox="1"/>
          <p:nvPr/>
        </p:nvSpPr>
        <p:spPr>
          <a:xfrm>
            <a:off x="5965191" y="677464"/>
            <a:ext cx="320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524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2021-08-31T17:40:09Z</dcterms:created>
  <dcterms:modified xsi:type="dcterms:W3CDTF">2021-08-31T17:40:27Z</dcterms:modified>
</cp:coreProperties>
</file>