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03D-73D1-6140-A85F-3CD27296D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06CE-7081-C748-83E4-7F1EA124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6EA3-4F8B-2E47-A874-A635635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838B-2DF9-A548-833D-21F8F7A1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A149-2FB0-AB42-ABC9-5A37A326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8FCA-0B48-A140-8E69-DA0D6892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F334-49AC-E142-94FB-8289010C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5EF0-A6C2-A84B-B2DE-921A58AF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7E1E-BE36-A540-A4BD-03598C62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6D72-ED66-3148-BA86-A62200D1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AE5BC-B463-C940-80ED-3C62FE4A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E26DD-4813-3B4D-AEF7-38AF0BD3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9BA0-AEDD-8B47-9D54-379B7D0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DE9A-B3FC-5F47-87AB-A9D90362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0AD6-F557-3245-8A9D-67360A9C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3526-2FD5-564A-BC95-5C3A698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70B7-20BB-9D42-81EE-C16E176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10EF-C1C2-EE49-899D-C8A4600B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87AE-0E63-E74E-A24D-FFA59ED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ED96-1787-0749-96EA-5B0C43A9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4048-1409-B944-8087-36A04D7A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A7BBF-886A-0D46-AFF9-A0527993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118D-F74F-7C43-9B3B-D07C62DB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C60D-52D9-3E48-B095-E2E7AC5C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6E88-6A85-554A-9DCD-6B99E8E4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A8D6-7B48-B742-93D1-452DE5A8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88B9-165D-8042-8D28-1D4BC8FD9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FFE4-1016-E34F-A23D-C0927EC3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358EE-2B16-CA45-B38D-C8A7CAC0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327E4-3D81-6345-8140-D7548AD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48E7D-BB00-934F-B1F0-D8C0066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668A-0492-9E49-AB3A-3695622E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F45-34C4-0A4A-89BD-1224AFA1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6A5CD-A648-074E-B7AC-6D39F617B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F1908-437F-2548-862F-4734682A2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1E508-6198-2F41-8C03-9E8614BA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DD511-BEC6-BE4A-8449-C2609C6B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2BD3-69DB-514C-88C1-82E3C5C1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1A9CA-DCBB-6C4C-A7B1-2F0AF82D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07D4-5D03-364E-B8D6-3C7BB2B0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1A1C1-BAAE-4349-938B-E792C2A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6A523-D166-9F48-97C6-AA4069B4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F198E-3D3F-9346-B553-7F537398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43D0B-71E0-454B-ADBC-A76CB912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660E3-E91E-7244-A9FA-83908CB8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31F6-05AE-9448-B80C-9552F3AB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A71E-6FB3-FF43-A9A2-97CA2CB3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82CA-E8B2-DF47-AAAF-8FE10041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D2AEE-F9FB-894D-B8FB-B83B3535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8AF44-C94C-954B-97EA-DC453618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29A97-6C15-B944-B4C3-3629CA8A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AF718-E3CD-EE45-B8FB-C434658B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0DDE-05DF-3F4D-9C96-EDE15DAC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71536-C978-314F-AA01-CB44DF6E4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62DAB-D178-084D-8320-C528C949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3C72-BFBD-1F49-9E64-1E34D2B1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F6A5-850B-944C-8F66-C4E86B9B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7A80C-7788-C446-B399-0694A5E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15BEE-EDEF-554F-97B8-3B2D6E40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6238-EF5F-C843-9528-CEC2E38C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6A1F-1F80-7D45-B5BE-4872BBD8E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78A5-58C3-034A-BCA5-46026D5DB0E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9871-1F6A-2043-AFEB-AC536FD33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0796-CD0A-8F40-BE76-58C5F2CB5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92D6-7DE1-C140-AFD5-11C8BBE2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23E2C-2AAA-D549-B4D8-A3083905BA8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13" b="7819"/>
          <a:stretch/>
        </p:blipFill>
        <p:spPr bwMode="auto">
          <a:xfrm>
            <a:off x="0" y="0"/>
            <a:ext cx="11775687" cy="6244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5892A9-EE51-A64B-A55E-8A4A942231AA}"/>
              </a:ext>
            </a:extLst>
          </p:cNvPr>
          <p:cNvSpPr/>
          <p:nvPr/>
        </p:nvSpPr>
        <p:spPr>
          <a:xfrm>
            <a:off x="108488" y="62446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a typeface="Times New Roman" panose="02020603050405020304" pitchFamily="18" charset="0"/>
              </a:rPr>
              <a:t>Supplementary Material Figure 8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7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2021-08-31T17:40:49Z</dcterms:created>
  <dcterms:modified xsi:type="dcterms:W3CDTF">2021-08-31T17:41:14Z</dcterms:modified>
</cp:coreProperties>
</file>