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8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0C7E-75B9-6D42-B648-35B4FEAD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0C57B-91FB-F149-ACC5-3C2E5ED7F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4A4FF-3EBF-9D4E-A7B2-5AA489FB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D541-6789-2A46-8B1D-48F2283335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7E09E-D896-B340-9F58-2D8FF206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C26FD-DC27-0748-83FB-967A31DE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62F-1E49-7D4E-9E10-C4A7EB5B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3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0238-984B-7148-A78D-39290EC1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5F52B-C254-CD40-A33D-4E56BA892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883B1-568B-F54E-BDCB-F2A35A81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D541-6789-2A46-8B1D-48F2283335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83310-DB21-E245-9C7F-8469C677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1EB9B-F310-0844-B9A1-34B1DEC1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62F-1E49-7D4E-9E10-C4A7EB5B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728F1-EC0A-F44E-A57B-902E07BE8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ED981-9600-864B-B7F0-C716F1805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9F28-4CEC-4F44-9591-22735C4F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D541-6789-2A46-8B1D-48F2283335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47A6D-126F-4745-99FD-EE2CE7B3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D06BB-5B63-DC46-B6F1-BF27BA5B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62F-1E49-7D4E-9E10-C4A7EB5B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0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53CC-3503-F143-82A1-F94494DC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41DD-E3C7-9243-A451-866956962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43358-0525-EB41-94A5-D3AD783E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D541-6789-2A46-8B1D-48F2283335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77C0E-5253-5146-BD15-CB70AA51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EBBFD-9553-BE4D-A657-397139E6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62F-1E49-7D4E-9E10-C4A7EB5B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D3E3-8880-7945-A3F6-32F53A86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49255-97F2-6D4A-9CE0-4C8576E38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471A-BA06-E642-8AB5-DA1B0055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D541-6789-2A46-8B1D-48F2283335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D907-A20D-3247-914A-3DB422BE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9EA86-6619-5C45-8B06-DAE6065B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62F-1E49-7D4E-9E10-C4A7EB5B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A847-767B-1B4A-A511-8AD250CB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180C-DAC8-2641-B670-D3A5AFFA1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9D327-EAA3-104B-A95C-40A9478BC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051F9-3361-F44F-9D32-5A9170EC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D541-6789-2A46-8B1D-48F2283335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12062-5556-B444-A485-984707A3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048C9-F2FF-7B42-AED7-1E981634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62F-1E49-7D4E-9E10-C4A7EB5B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7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C24F-B86B-C742-A110-8BB03802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D4A41-01A1-834E-BB70-D675355F6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F6C91-8CC1-F54B-A463-8AC9181CC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E2E9D-F803-F443-A55F-5AD4B6D72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D8A58-A850-FA45-98D1-B35CF7412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0E56C-0811-384B-9CF8-5F267FBC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D541-6789-2A46-8B1D-48F2283335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74E8B-E9E3-AB4F-BEA5-7FD46CE8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E8672-7256-4948-9021-896F5300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62F-1E49-7D4E-9E10-C4A7EB5B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6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9620-A8C4-984D-8EDC-982545F9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C645E-86F4-2649-8DD1-20AD5122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D541-6789-2A46-8B1D-48F2283335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66656-74D2-4A45-A810-F3DF9197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33F3F-4E58-914E-806B-2618C0E3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62F-1E49-7D4E-9E10-C4A7EB5B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1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A9EE0-25E9-8C41-95E8-F3C17052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D541-6789-2A46-8B1D-48F2283335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B57F6-7EB2-9648-9321-84DCE8E7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C1ED7-5B9B-5D40-BA87-7DA13BB0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62F-1E49-7D4E-9E10-C4A7EB5B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5256-4403-7541-B994-2E1D90F8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04ED-7E33-D948-843E-88FEC0D4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7F6A0-CB39-1949-9A73-B6FF0619B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128DC-8430-9049-B6DC-8F4708AF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D541-6789-2A46-8B1D-48F2283335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7FF62-B180-B947-B0F0-3AB88D7D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B8C20-C9D5-FE4D-97BF-EB9A629F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62F-1E49-7D4E-9E10-C4A7EB5B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0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E6A6-74AC-174C-9A6D-19558335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F781F-121D-6B41-A3B9-BF34FE96C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D7827-890C-5C41-8610-738F0CB0B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273A7-368E-A841-9327-C6FF4401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D541-6789-2A46-8B1D-48F2283335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D4AF4-465D-2A47-B863-7415655B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BAE36-2099-434A-8B49-4272DC26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62F-1E49-7D4E-9E10-C4A7EB5B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190F9-ACB7-824D-AC8C-0596C2DB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49F1E-35F1-E04D-A054-F7101773D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D70BB-931A-FC4C-93F1-3D6A58CCB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ED541-6789-2A46-8B1D-48F2283335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9B0D2-F1D9-F148-A2C3-45AEECA3D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BDEE5-E2CB-1A4F-B916-6B325A273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8662F-1E49-7D4E-9E10-C4A7EB5B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9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7775DD2-A16B-7F4F-84C5-AF4C687A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27" y="149861"/>
            <a:ext cx="9033896" cy="6022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6A379C-6FC1-D349-9E12-5172591BE857}"/>
              </a:ext>
            </a:extLst>
          </p:cNvPr>
          <p:cNvSpPr txBox="1"/>
          <p:nvPr/>
        </p:nvSpPr>
        <p:spPr>
          <a:xfrm>
            <a:off x="4809640" y="6338807"/>
            <a:ext cx="257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 Figure 9 </a:t>
            </a:r>
          </a:p>
        </p:txBody>
      </p:sp>
    </p:spTree>
    <p:extLst>
      <p:ext uri="{BB962C8B-B14F-4D97-AF65-F5344CB8AC3E}">
        <p14:creationId xmlns:p14="http://schemas.microsoft.com/office/powerpoint/2010/main" val="179826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2021-08-31T17:41:34Z</dcterms:created>
  <dcterms:modified xsi:type="dcterms:W3CDTF">2021-08-31T17:41:53Z</dcterms:modified>
</cp:coreProperties>
</file>