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654B-1381-1048-B8AA-1F88B880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E189-1162-2B45-9E39-4C54D9CB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40B62-B08A-F149-A04A-F9834887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5B41-EB8C-3C4F-BAFE-BE2F6F7A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5821-88D9-2141-B8EE-87B48AEC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55B-3F41-9347-9F8C-79E1FA0D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369A7-3A95-7C49-935C-7F1225EBF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E05E-0EB2-7444-A327-00B1996F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143F-3DEB-D44C-8B6E-3A8BC980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DBFC-5775-744E-8778-AAB011EB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543EB-2537-0041-9EF0-45529A4E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C9D20-7F3B-7647-86D5-B24F354ED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3446-8641-8244-AD1C-4F66221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AE6D-0F3B-FE42-A30C-B46954A0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21B9-1AF8-C24B-B9B2-9576850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7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387D-77D4-FB49-A7AD-A813ADC0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AFF5-414A-4744-8B07-1E4D6475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45BF-F0CA-E343-82CB-BEFA4CD6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1910-6D8F-9D4C-A036-60E8729F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6143-2D03-C042-BFFD-16B48B87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037A-FB88-D049-B230-56A78069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072C-B428-3744-9C97-4CC76F6E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3212-9C0B-9D41-8C74-73591883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EC30-2317-B346-9CD3-3BC755FF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5DA3-C2E4-5D4E-9F2A-6D60087B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6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DAEB-AA56-A540-8561-4C91E0A8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A38D-2B7A-2240-8F83-0AE81722F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0A37D-EE06-0140-9A6F-D3921076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79CF-4396-764D-A225-A113778E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281A6-B893-CC48-9797-3DE79430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C014C-9302-194C-ADA6-F9EA6C4C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E285-9615-4141-B338-40B45345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F0F7B-6268-8D44-A491-FBD2E47B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1F96-DDE2-8041-9432-BA75F5796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36B19-A8B2-594F-A7AB-239252299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FD7C1-35D6-6141-BD95-D4DCF6F6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9AB0A-5F24-054C-B834-E74BA8AF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B623E-22C2-3D49-9337-18F4C78C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AE0F4-7266-E94D-A676-706836FC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8E11-81F9-DB4E-A742-A9392F73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45C73-9612-6646-85B5-8BC04D63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7D0DB-4216-E746-803C-1A6F877B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BCA41-080C-084B-9AD9-7F8A198F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0E5BA-EC65-4E43-83A2-FD75A01B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06B10-7988-9C4A-B6E0-B970F057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A492D-5A65-EC44-A83E-3DF84B00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3910-12EA-E041-92AD-2D35717A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0F86-B848-FA47-A48C-468F42EF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55BD7-FBF9-AF40-838F-A91DB339A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3A732-B195-C14C-BAD5-A55E337F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3DA69-C953-9044-B1A0-0AF78758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14ABB-A045-9249-8012-AEFB5B67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3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B412-1580-6D47-8588-2D169DE3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3B445-57CE-4F4E-86ED-7BCA6EEDF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2FAF8-39C4-004A-A710-4D900F58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1653-D14A-4146-87D8-6D2B4DDE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B7BC-4B4D-3449-8F8C-DD28F081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3C59-BE4A-5C4C-AFFE-64AF9D5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665C8-2156-394D-B19A-E1F72C73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B40B-F153-3240-8816-9CA580C55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2BB0-7581-8745-BD7F-B4FB9CC9A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691C-1B97-9B47-9592-23F02C126E9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FE41-0626-C345-BEC7-6ED651AFB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0A6D-FE37-BD4D-BC7E-813D33A8E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AFF9-5F9E-624D-B910-0D7317C7D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rain, nature, white&#10;&#10;Description automatically generated">
            <a:extLst>
              <a:ext uri="{FF2B5EF4-FFF2-40B4-BE49-F238E27FC236}">
                <a16:creationId xmlns:a16="http://schemas.microsoft.com/office/drawing/2014/main" id="{9D00438B-FFD5-1746-8179-43EFCF931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4923" y="83310"/>
            <a:ext cx="2462752" cy="2844956"/>
          </a:xfrm>
          <a:prstGeom prst="rect">
            <a:avLst/>
          </a:prstGeom>
        </p:spPr>
      </p:pic>
      <p:pic>
        <p:nvPicPr>
          <p:cNvPr id="15" name="Picture 14" descr="A picture containing white&#10;&#10;Description automatically generated">
            <a:extLst>
              <a:ext uri="{FF2B5EF4-FFF2-40B4-BE49-F238E27FC236}">
                <a16:creationId xmlns:a16="http://schemas.microsoft.com/office/drawing/2014/main" id="{7F9F133D-C57A-A243-ABB0-1579D98B5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1951" y="83310"/>
            <a:ext cx="2205089" cy="29131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4F3939-7667-5445-B3DC-DE593307D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4923" y="3187983"/>
            <a:ext cx="1836113" cy="271287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62040B4-9493-3A45-B161-08B3CD1645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1951" y="3086178"/>
            <a:ext cx="2228534" cy="26525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2DC031-AB96-3F44-B8B5-26CA52F66A8C}"/>
              </a:ext>
            </a:extLst>
          </p:cNvPr>
          <p:cNvSpPr/>
          <p:nvPr/>
        </p:nvSpPr>
        <p:spPr>
          <a:xfrm>
            <a:off x="6019498" y="12389"/>
            <a:ext cx="6039924" cy="596739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182CC3-1EFD-7743-B7DA-016A46615886}"/>
              </a:ext>
            </a:extLst>
          </p:cNvPr>
          <p:cNvSpPr/>
          <p:nvPr/>
        </p:nvSpPr>
        <p:spPr>
          <a:xfrm>
            <a:off x="0" y="5709"/>
            <a:ext cx="5960099" cy="596739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7D49A-EA44-3B43-B0B1-A93BB3ED5319}"/>
              </a:ext>
            </a:extLst>
          </p:cNvPr>
          <p:cNvSpPr txBox="1"/>
          <p:nvPr/>
        </p:nvSpPr>
        <p:spPr>
          <a:xfrm>
            <a:off x="5976245" y="5962152"/>
            <a:ext cx="6063494" cy="46166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Metronidazole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1F27C-47FF-BF4C-87E6-D2F344B24D12}"/>
              </a:ext>
            </a:extLst>
          </p:cNvPr>
          <p:cNvSpPr txBox="1"/>
          <p:nvPr/>
        </p:nvSpPr>
        <p:spPr>
          <a:xfrm>
            <a:off x="-3848" y="5962152"/>
            <a:ext cx="5992584" cy="46166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9DDD87-8E9B-154F-BB16-3067F31C1F86}"/>
              </a:ext>
            </a:extLst>
          </p:cNvPr>
          <p:cNvSpPr txBox="1"/>
          <p:nvPr/>
        </p:nvSpPr>
        <p:spPr>
          <a:xfrm>
            <a:off x="-59399" y="5592820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B6A4D7-79FB-DB43-B4C7-F5B7028961B2}"/>
              </a:ext>
            </a:extLst>
          </p:cNvPr>
          <p:cNvSpPr txBox="1"/>
          <p:nvPr/>
        </p:nvSpPr>
        <p:spPr>
          <a:xfrm>
            <a:off x="5957974" y="5610454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19B4A6EA-EE43-5F44-9853-35EA656575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077" y="75805"/>
            <a:ext cx="2202850" cy="25441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2E9705-DA9A-7C42-8824-C1EE5C7F65D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4900" y="2728466"/>
            <a:ext cx="1685479" cy="2881988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7E086BA6-90B8-124B-BE3B-0D7AAF4EB0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969" y="2775964"/>
            <a:ext cx="2385281" cy="2789178"/>
          </a:xfrm>
          <a:prstGeom prst="rect">
            <a:avLst/>
          </a:prstGeom>
        </p:spPr>
      </p:pic>
      <p:pic>
        <p:nvPicPr>
          <p:cNvPr id="28" name="Picture 27" descr="A picture containing nature, white&#10;&#10;Description automatically generated">
            <a:extLst>
              <a:ext uri="{FF2B5EF4-FFF2-40B4-BE49-F238E27FC236}">
                <a16:creationId xmlns:a16="http://schemas.microsoft.com/office/drawing/2014/main" id="{D4ACEB61-14C6-434D-BAFE-B06A82A99AC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96"/>
          <a:stretch/>
        </p:blipFill>
        <p:spPr>
          <a:xfrm>
            <a:off x="3371839" y="75805"/>
            <a:ext cx="2019101" cy="24857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3C36309-248C-EF41-8749-924DDA468E40}"/>
              </a:ext>
            </a:extLst>
          </p:cNvPr>
          <p:cNvSpPr/>
          <p:nvPr/>
        </p:nvSpPr>
        <p:spPr>
          <a:xfrm>
            <a:off x="4783604" y="6520681"/>
            <a:ext cx="238528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Supplementary Material Figure 14</a:t>
            </a:r>
          </a:p>
        </p:txBody>
      </p:sp>
    </p:spTree>
    <p:extLst>
      <p:ext uri="{BB962C8B-B14F-4D97-AF65-F5344CB8AC3E}">
        <p14:creationId xmlns:p14="http://schemas.microsoft.com/office/powerpoint/2010/main" val="393138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2021-08-31T17:46:10Z</dcterms:created>
  <dcterms:modified xsi:type="dcterms:W3CDTF">2021-08-31T17:46:37Z</dcterms:modified>
</cp:coreProperties>
</file>