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8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297E-5F3A-4643-A1AD-05B42F3D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61310-B669-244B-9970-73F73AAE9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5755-FD34-5C4D-98BF-F2EE2F71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9887-0A07-9441-9686-92EEF949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9666-5CFD-2049-BAE5-C8330765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EFF2-0941-094D-B4DD-5AE9F7C5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C8294-BA90-EC42-8855-E618D7FC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6529-D7AA-2349-8951-84C4B7C5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A69D-FBC1-B744-9F44-1C69B015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06FB-E20D-9149-BE49-CF4AAC9C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A51C9-8BA1-4542-BE6F-80146C474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7AAA3-F4DD-A149-86D3-CAB913E1F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E160-EE14-7644-9ADE-1961B1E5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3F7F-6E99-7B4D-AD81-D268C5E4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5330-2D0A-E940-B168-D5FD5067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5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2BD-DC61-E142-9743-CB09A861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35C6-551F-3A4B-8FCD-30929DA8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B4A7-517E-A74F-BD3A-AEF5C8A9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B75C-53A1-2047-865D-C22DD3FB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9788-D5DA-EA47-9DFF-5F55B25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C3DC-77FF-B44A-B5CC-660EC24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4C37-14B3-1040-A790-6460770B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923F-A2A7-E849-8716-CD769395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FF1DE-283E-1C44-8021-086F5D1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AD45-8942-6748-93A9-1E7D9B01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C753-3684-3A47-AA82-727B2D75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57E8-32C7-B149-9153-BF1DEAFB7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567E9-4F42-6041-B64F-7004823D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D4E6D-376F-7949-BBA9-69574A1C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61823-C69D-1D4A-BEEB-851480FE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31514-25A2-9D43-ABDA-F4774FB0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595B-90E3-AD47-A88E-3A97D52D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7452E-BBCE-C44F-902C-2900E7E4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DD585-C48E-2A44-8D12-47AF1345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7119B-43CF-8A40-89D5-99BE72DC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729AE-4FB1-5D4E-9867-16BBE86A9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8A0F-372E-CD4E-A947-CD3E183E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8B90-2B22-BD40-BC52-F74B82EF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60042-7F7F-2142-A7A8-AAC27DC9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8CF5-1228-1048-969F-11E319F4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42F18-05AC-534B-8801-17179CA7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46BAA-F820-1642-8E4A-289A18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42107-E58F-1D4F-B463-B5B51A6D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7A92A-9CCF-8347-B97B-8436FF0E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D0B84-7513-4B4D-873F-F3F3CCB3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65C6A-F67A-7444-87B8-94DBD347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5E79-76DD-E54A-A2E7-312B02FD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4FC9-1DD6-5743-9AE9-EAF5BBF0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7A00E-64C8-3D40-B249-750757B17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D858-B0E6-3046-B4A6-9C1859D8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C27EA-568A-F34E-A56E-15B9FA64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EDD59-DBB0-804C-B84D-8295D41B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F80F-6A08-CF47-8827-283825C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228E7-3501-444B-A944-039383AD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53108-ACDA-C84C-8FE1-CD1D0654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38F0-086A-0247-9A01-F067425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6DE21-F08B-F943-ABA3-B898C240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5DA08-8D84-7342-A99F-2477BC75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C8F6E-9C9B-664F-8B09-DE11FEC5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CF02-8F30-3546-9007-FD49B276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06FB5-A29D-C247-8849-2BB994845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B92E-F506-C746-86CE-E248F2E53E72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C832-1EE5-3446-838F-880DEFCD8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03A4-B02E-D34B-BF13-3F614E55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E43E-F07C-EF40-8E6F-82D6B1000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F47795B-EF22-8547-8F8F-B34DB3F6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691" y="1046744"/>
            <a:ext cx="3806889" cy="3806889"/>
          </a:xfrm>
          <a:prstGeom prst="rect">
            <a:avLst/>
          </a:prstGeom>
        </p:spPr>
      </p:pic>
      <p:pic>
        <p:nvPicPr>
          <p:cNvPr id="15" name="Picture 14" descr="A picture containing wall, indoor, white&#10;&#10;Description automatically generated">
            <a:extLst>
              <a:ext uri="{FF2B5EF4-FFF2-40B4-BE49-F238E27FC236}">
                <a16:creationId xmlns:a16="http://schemas.microsoft.com/office/drawing/2014/main" id="{3F5A5DC7-FE14-5647-8810-9802FCB4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33" y="1046744"/>
            <a:ext cx="3806889" cy="3806889"/>
          </a:xfrm>
          <a:prstGeom prst="rect">
            <a:avLst/>
          </a:prstGeom>
        </p:spPr>
      </p:pic>
      <p:pic>
        <p:nvPicPr>
          <p:cNvPr id="13" name="Picture 12" descr="A picture containing several&#10;&#10;Description automatically generated">
            <a:extLst>
              <a:ext uri="{FF2B5EF4-FFF2-40B4-BE49-F238E27FC236}">
                <a16:creationId xmlns:a16="http://schemas.microsoft.com/office/drawing/2014/main" id="{B2932F67-46CE-4840-8653-010FE48DDA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62"/>
          <a:stretch/>
        </p:blipFill>
        <p:spPr>
          <a:xfrm>
            <a:off x="228726" y="1046744"/>
            <a:ext cx="3824472" cy="3806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B061B1-5E7D-A647-A153-3123C2B65779}"/>
              </a:ext>
            </a:extLst>
          </p:cNvPr>
          <p:cNvSpPr txBox="1"/>
          <p:nvPr/>
        </p:nvSpPr>
        <p:spPr>
          <a:xfrm>
            <a:off x="157293" y="5810067"/>
            <a:ext cx="1143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Material Figure 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CA5C-3CAF-B846-82CE-247D7F5D906A}"/>
              </a:ext>
            </a:extLst>
          </p:cNvPr>
          <p:cNvSpPr txBox="1"/>
          <p:nvPr/>
        </p:nvSpPr>
        <p:spPr>
          <a:xfrm>
            <a:off x="274744" y="1046746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1C697-59A9-DE4D-945B-58E99FAD58B4}"/>
              </a:ext>
            </a:extLst>
          </p:cNvPr>
          <p:cNvSpPr txBox="1"/>
          <p:nvPr/>
        </p:nvSpPr>
        <p:spPr>
          <a:xfrm>
            <a:off x="4144081" y="1046746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BD6AA-9861-5046-8344-50326B0B0741}"/>
              </a:ext>
            </a:extLst>
          </p:cNvPr>
          <p:cNvSpPr txBox="1"/>
          <p:nvPr/>
        </p:nvSpPr>
        <p:spPr>
          <a:xfrm>
            <a:off x="8022865" y="1046746"/>
            <a:ext cx="3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4582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Neofotis, Peter</dc:creator>
  <cp:lastModifiedBy>Neofotis, Peter</cp:lastModifiedBy>
  <cp:revision>1</cp:revision>
  <dcterms:created xsi:type="dcterms:W3CDTF">2021-08-31T17:49:37Z</dcterms:created>
  <dcterms:modified xsi:type="dcterms:W3CDTF">2021-08-31T17:49:57Z</dcterms:modified>
</cp:coreProperties>
</file>