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D122-F2F8-E642-823E-70F58E6D0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E16DE-829B-B24B-B6CA-717618B3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A449-95F2-3048-9ACF-7A4BACCB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69F-5CED-624F-94F4-38B82ABD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C807-937B-9A48-B9C7-FC1D0DA4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D8F2-E1E4-2C48-B78E-CE1F345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5885B-9AE3-9048-B04D-520B09E1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B571-ABE7-5441-BD65-3ED9795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7991-10AB-4048-9F71-F5F0B60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EC72-E5CB-664C-9598-B3D727A6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E188-8A12-BF42-8A46-EC984A2FD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53104-C56F-F843-B930-7252B46B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771E-A487-7D4F-9946-660D308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5053-9AF0-C841-9DDE-29617083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F809-E45C-BA4C-AD03-955B642D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AAD9-A5F8-D346-B9A2-508B0D46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7549-0B7D-3E4A-BB0E-BE0F2D39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5F2B-C3D5-7C43-8ADD-585209A7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9CED-D5BC-EB4F-BB9B-FB5778C1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FAD7-FC01-7244-A6FB-58BC62D9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A4BC-F135-AE40-8725-C0EC1EB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DB36-B59D-C247-BD9C-AFF70636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A166-8B95-014F-8040-FC8690F7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B0E3-258F-3540-BE0A-048C5F89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A26-9432-3649-982F-B41C4EF4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65CF-2CA5-104A-830B-81309EA7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FA87-2141-A24D-938F-E11C0BE7B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B358-555B-404B-BF76-E4684AB5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3A22-1623-824D-80B5-372FD504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F6621-6085-EF47-9D60-3E8D1B82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A285-B308-2448-9B3A-2584333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3C51-B140-4C45-B26C-FE03AFE8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89A1-0BC5-114B-ADA4-85D026F8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5621-ED98-124B-BCCB-ED06ADF7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05122-A0DC-8B42-A747-9FC4F12C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2E4DB-DBFC-6C47-8F7B-80C8FB20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B95C4-2289-D440-8E4C-5478405D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E1C4C-3188-3C47-8E4E-0BC7C447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9EA03-B671-3F41-8693-60CB440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93C7-7E7C-9344-ACDA-BBAE4CE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51E5-2D1F-1C47-9B1D-D49D99FB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9796D-DA42-DB4D-9C76-2417B83E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393C-3450-4040-A690-90FD676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5D0F9-243F-DF42-8A33-4C156C0D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F8F7C-8799-BE48-A0DE-161C6E8E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6337C-6BD4-404E-9CBD-7FCA8CC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3DFE-6505-794F-98A5-C2EBE23A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FC9B-9F65-4E4D-878F-57D5286F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0FCE-4FEF-AC42-A68D-742AAEB1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18DCB-184B-C04B-BFE4-BC019756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01D9-F013-054E-85A8-9760282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EABF3-CC7B-274E-B867-E006C13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3E4-544E-EB44-85B6-B8CA3A59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2CB8C-7B48-7A4C-B2B9-BF9DFD5C6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3352-3439-7543-8200-8E2B511D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B2389-36A4-2840-9EEC-13DDDEF6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864C-6DE8-7341-A818-435F1639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5ED4-E90B-C04D-A9EB-604DBC3E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121C2-EDA1-9A44-AE10-20EF4921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0706-F4BF-B748-879D-38398121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2BBB-2F1F-2645-B825-FABBB0EA2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20C9-FB31-4C4E-94D7-A8091AE15CC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F226-287B-B745-96CA-50B1FC68D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A456-800E-8946-B313-F3BE8871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01D7-D507-1F46-97E9-3607C300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oard, lots, several, arranged&#10;&#10;Description automatically generated">
            <a:extLst>
              <a:ext uri="{FF2B5EF4-FFF2-40B4-BE49-F238E27FC236}">
                <a16:creationId xmlns:a16="http://schemas.microsoft.com/office/drawing/2014/main" id="{C2248B8F-38AF-574A-B751-96EDC1B2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9" y="466725"/>
            <a:ext cx="5917005" cy="5917005"/>
          </a:xfrm>
          <a:prstGeom prst="rect">
            <a:avLst/>
          </a:prstGeom>
        </p:spPr>
      </p:pic>
      <p:pic>
        <p:nvPicPr>
          <p:cNvPr id="7" name="Picture 6" descr="A picture containing indoor, different, various, variety&#10;&#10;Description automatically generated">
            <a:extLst>
              <a:ext uri="{FF2B5EF4-FFF2-40B4-BE49-F238E27FC236}">
                <a16:creationId xmlns:a16="http://schemas.microsoft.com/office/drawing/2014/main" id="{1CA0316F-74D8-B64E-89D2-3F92539D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4" y="466725"/>
            <a:ext cx="5924549" cy="5924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23A41-EA9F-A84E-A9C2-7D21FD64429C}"/>
              </a:ext>
            </a:extLst>
          </p:cNvPr>
          <p:cNvSpPr txBox="1"/>
          <p:nvPr/>
        </p:nvSpPr>
        <p:spPr>
          <a:xfrm>
            <a:off x="1061339" y="641324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E06FB-5CAF-844D-9D38-D11EE55F0F89}"/>
              </a:ext>
            </a:extLst>
          </p:cNvPr>
          <p:cNvSpPr txBox="1"/>
          <p:nvPr/>
        </p:nvSpPr>
        <p:spPr>
          <a:xfrm>
            <a:off x="7534343" y="6413242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 </a:t>
            </a:r>
            <a:r>
              <a:rPr lang="en-US" dirty="0"/>
              <a:t> treated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CCD9A-191D-434E-9F23-916A19BCB34B}"/>
              </a:ext>
            </a:extLst>
          </p:cNvPr>
          <p:cNvSpPr txBox="1"/>
          <p:nvPr/>
        </p:nvSpPr>
        <p:spPr>
          <a:xfrm>
            <a:off x="5644422" y="5956166"/>
            <a:ext cx="31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C634-2928-0E42-A957-C661DBA2B39B}"/>
              </a:ext>
            </a:extLst>
          </p:cNvPr>
          <p:cNvSpPr txBox="1"/>
          <p:nvPr/>
        </p:nvSpPr>
        <p:spPr>
          <a:xfrm>
            <a:off x="11608279" y="5875804"/>
            <a:ext cx="31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55205-85C9-1D4E-A730-0C296CD6EA6F}"/>
              </a:ext>
            </a:extLst>
          </p:cNvPr>
          <p:cNvSpPr txBox="1"/>
          <p:nvPr/>
        </p:nvSpPr>
        <p:spPr>
          <a:xfrm>
            <a:off x="4326132" y="0"/>
            <a:ext cx="3396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20</a:t>
            </a:r>
          </a:p>
        </p:txBody>
      </p:sp>
    </p:spTree>
    <p:extLst>
      <p:ext uri="{BB962C8B-B14F-4D97-AF65-F5344CB8AC3E}">
        <p14:creationId xmlns:p14="http://schemas.microsoft.com/office/powerpoint/2010/main" val="401529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2021-08-31T17:53:47Z</dcterms:created>
  <dcterms:modified xsi:type="dcterms:W3CDTF">2021-08-31T17:54:21Z</dcterms:modified>
</cp:coreProperties>
</file>