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4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687B-5865-0B43-8457-3FBDDBCA6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F26C7-B27B-C54B-8831-2EA57345C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D2994-EF32-3947-8F76-5A64FC5D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6ADB-5BE3-6845-AA4E-6B1E72077CF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87DE-B056-2F45-B38E-C7334FEB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513B-F91C-834B-BA6F-1428596B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BF9-C6B2-F74D-B12F-FE863B67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9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C671-2832-5B4D-B562-67CB6E1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7F9AF-7E17-E045-B895-DA78EB7D0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5954D-7018-7145-AAA2-31E8AA85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6ADB-5BE3-6845-AA4E-6B1E72077CF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93CB1-84DA-CE4C-83B6-D62A67C9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05B9-D395-8B47-9615-F8D5E3BB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BF9-C6B2-F74D-B12F-FE863B67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AA0D-1456-1C4F-931C-83E53CB3A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1885A-6B68-4140-82CF-22CC3806E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A59F7-4384-6F43-A8E9-DFDB91AD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6ADB-5BE3-6845-AA4E-6B1E72077CF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E222-54C6-4348-A70D-76A6AA12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D5FB-140C-904C-91DE-6268EB38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BF9-C6B2-F74D-B12F-FE863B67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5BF8-C1D7-3646-B9D8-7B966F3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A870-0B2F-454F-9393-BF77DDE4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C77FC-925C-004E-ADA3-DC7F4BFB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6ADB-5BE3-6845-AA4E-6B1E72077CF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B76E1-4968-854E-951F-8F645D15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0EF2-8452-DD40-AE12-49BB32C2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BF9-C6B2-F74D-B12F-FE863B67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536-7CDF-6F49-A210-F94A8CE0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AA7B6-60CD-6B40-95E6-872E2F4FF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8070-D447-1941-8F8E-9E3DC726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6ADB-5BE3-6845-AA4E-6B1E72077CF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EC989-50B2-9744-B84E-0574E6D9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1E1A-2E86-F445-A18A-4A34C5E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BF9-C6B2-F74D-B12F-FE863B67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1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0251-7010-704D-9BAA-3EFD9956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B70E-C54D-F249-8752-7EA8FD1F8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AE56D-3510-E44A-A110-3F984E83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35C50-11B3-3F4E-8EFE-917E485A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6ADB-5BE3-6845-AA4E-6B1E72077CF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99D3-5291-DD4C-91F9-53AFCD23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6EF1F-1D3E-0043-ACB8-A2512478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BF9-C6B2-F74D-B12F-FE863B67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B1F5-B315-A441-9AB0-F653C990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996EF-6D6A-C247-B5E3-5BEEC819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2EAE0-E22D-6445-ACA1-F47A9D2A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3DBF9-06D3-3641-BE8E-B2A16EAAF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8AE50-DB31-214A-BD54-99874C13B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11878-2C17-C84E-B5A5-E9B48D46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6ADB-5BE3-6845-AA4E-6B1E72077CF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01271-064A-BE49-9ED4-33D28335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E4026-9F75-704E-B184-08312804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BF9-C6B2-F74D-B12F-FE863B67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2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AD2-B5E6-D342-B22F-E452A88B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0397D-ADE3-B14C-A08A-70F9C348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6ADB-5BE3-6845-AA4E-6B1E72077CF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3464C-F76C-374C-BFC4-0569CC43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BE4DC-1B8C-AF4C-8378-5CBD5C2C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BF9-C6B2-F74D-B12F-FE863B67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DB270-61E7-EE4F-901F-7517F2F2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6ADB-5BE3-6845-AA4E-6B1E72077CF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10036-E2B2-8D41-936A-16737F59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B6D8E-1576-B249-9B09-3D28BAFF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BF9-C6B2-F74D-B12F-FE863B67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4EC0-C434-EE42-86BD-40E5E733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5B63-BF45-0A4B-979F-1AF8B575E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00396-1EBF-F84B-8DB4-DB9741034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CCE6F-7067-1748-B02A-92A4194D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6ADB-5BE3-6845-AA4E-6B1E72077CF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9966-8420-E24A-8EDE-61775F85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49C97-04D5-5A41-B47E-1BAC6376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BF9-C6B2-F74D-B12F-FE863B67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1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B31E-541E-8844-AF86-69D95AD2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7B603-7736-3C4D-A6E6-889BE7C4E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02BB8-A00D-0A40-9BFF-40F3ADC7A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3803C-B917-664A-A2F9-3B8698A2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6ADB-5BE3-6845-AA4E-6B1E72077CF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96A20-8511-E043-89D5-F46B5B38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C55C-142C-F341-86B6-D30D8A3A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3BF9-C6B2-F74D-B12F-FE863B67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E7517-5D8E-B44B-B4A9-F8272437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772F6-F8EE-AF45-AD91-595BAE545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0422-9FA0-5645-B7AC-A7EEC1B00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6ADB-5BE3-6845-AA4E-6B1E72077CF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035FD-BF63-6349-B7DF-033663E1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17DA-1C63-9343-8DDE-DF51CDFE1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3BF9-C6B2-F74D-B12F-FE863B67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jpe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54840A-4825-7949-8B25-17518E73B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1969" y="414033"/>
            <a:ext cx="2456783" cy="2593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5CEE94-65D3-D341-BC11-1B7B9EBAC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402" y="403952"/>
            <a:ext cx="2383196" cy="25886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D5CF4D-CB2C-5545-94FC-3EC90CDA87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2888" y="403952"/>
            <a:ext cx="2456783" cy="25932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67DC7F9-6808-AA48-8598-497C3076FD48}"/>
              </a:ext>
            </a:extLst>
          </p:cNvPr>
          <p:cNvSpPr txBox="1"/>
          <p:nvPr/>
        </p:nvSpPr>
        <p:spPr>
          <a:xfrm rot="16200000">
            <a:off x="7467440" y="2828780"/>
            <a:ext cx="5658266" cy="523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CC-2343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02DB2B-F5DA-8E45-A56C-03A36D66B5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1969" y="3267752"/>
            <a:ext cx="2247513" cy="2593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E79579-62AD-9A46-8A42-080F81A93B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0306" y="3267752"/>
            <a:ext cx="2383196" cy="258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9B22B1-4F4E-6E4C-A9DA-0F4B7DF1987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0213" y="3263103"/>
            <a:ext cx="2456783" cy="258863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5CBE62A-2263-8F49-82C6-75604342F02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485369" y="1780494"/>
            <a:ext cx="3040744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5% CO</a:t>
            </a:r>
            <a:r>
              <a:rPr lang="en-US" sz="1400" baseline="-25000" dirty="0"/>
              <a:t>2</a:t>
            </a:r>
            <a:r>
              <a:rPr lang="en-US" sz="1400" dirty="0"/>
              <a:t> in Bioreactors at Steady State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C24D55-0E6B-A94D-B090-6EC2F2C3E575}"/>
              </a:ext>
            </a:extLst>
          </p:cNvPr>
          <p:cNvSpPr txBox="1"/>
          <p:nvPr/>
        </p:nvSpPr>
        <p:spPr>
          <a:xfrm rot="16200000">
            <a:off x="1029540" y="4432198"/>
            <a:ext cx="1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TAP Plate</a:t>
            </a:r>
            <a:r>
              <a:rPr lang="en-US" dirty="0"/>
              <a:t>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2A9AA9-2D7B-D04C-95AA-9FC900599F50}"/>
              </a:ext>
            </a:extLst>
          </p:cNvPr>
          <p:cNvSpPr/>
          <p:nvPr/>
        </p:nvSpPr>
        <p:spPr>
          <a:xfrm>
            <a:off x="1" y="6488668"/>
            <a:ext cx="3642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Material Figure 21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6EB93D-04F7-F24B-AF50-2B2976672466}"/>
              </a:ext>
            </a:extLst>
          </p:cNvPr>
          <p:cNvSpPr/>
          <p:nvPr/>
        </p:nvSpPr>
        <p:spPr>
          <a:xfrm>
            <a:off x="1620064" y="275771"/>
            <a:ext cx="8359967" cy="564375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C8DE33-83ED-FE44-AFFE-D611978E0DDA}"/>
              </a:ext>
            </a:extLst>
          </p:cNvPr>
          <p:cNvSpPr txBox="1"/>
          <p:nvPr/>
        </p:nvSpPr>
        <p:spPr>
          <a:xfrm>
            <a:off x="1161143" y="5508058"/>
            <a:ext cx="4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4864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2021-08-31T17:54:50Z</dcterms:created>
  <dcterms:modified xsi:type="dcterms:W3CDTF">2021-08-31T17:55:13Z</dcterms:modified>
</cp:coreProperties>
</file>