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0ADF-A19B-0F4B-B18B-8C587EBD8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709F4-1F4D-6C48-AC9C-7525BCB2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76AE-A03C-0641-9435-576520F8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5118-1948-1843-B980-A7C3DCE2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0B12-852D-E74A-835A-2A928C65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D77D-D80C-7340-9383-6ABF00E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E7839-F751-3848-897B-F60CB9A9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4B8C-BA2F-6A4F-B328-D6B5E271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8AA6-7CA8-F84A-972F-24D6DAC6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0283-8A56-A94E-A5DF-BF03BCB5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F514-2348-F645-8CF7-798520CCA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5B280-64D3-064D-9FE7-0B7DD1660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D501-3A2C-F542-8306-11772B84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A321-21BF-DB4A-9260-3BBCA2D6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A74C-ADB1-0744-807A-2B53960E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7DDC-B591-2A4D-BFB4-62ED1AF6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C03-B28A-C446-9C36-E87C076A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3C87-2FEE-4340-ADC1-347E189D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755C-A6A1-D745-8FD7-F9FA3C4B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F6BC-28E5-3147-A5AA-9475AA44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8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0D57-5F3E-BB43-8462-C22801DA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57F9E-A234-7B4B-8585-54D839A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9CE4-B644-EF43-B7A6-6306F260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604E-69BB-EE4B-8EDD-22A8FDC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6730-A48C-4C4C-933C-E6C63CD0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DA79-E94E-4A48-9309-5609F315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E7C0-F5D6-5F40-B141-A7415749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8E790-9F37-5049-B4C1-DDDB6583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E53E-CAF5-414D-90F7-63079344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4734-9F95-8E44-9D7F-E8FF7B8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893D-A827-6446-A831-F185E8A6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E2FD-91A4-2242-8DCC-1B234236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27A2-2B73-A046-8B75-6A784794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415A-9B0C-E84A-A631-DF783507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D4230-7867-5F4F-9403-348FD7A9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152E-E590-3D4E-842C-D5DCF788C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E1359-A319-2245-90ED-96AB837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23632-6F0F-9D47-80FC-A5A839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675EF-5418-CC40-BCA4-E0ECF194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0FF3-ED33-DE49-BA5A-CFC7D4F2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D1AF-5FC9-8A40-942E-4B1C46C4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D3BCE-9F7C-0743-9577-57173E87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BB45-4952-5847-A988-F533232C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1E467-E164-8747-BED1-8CAE6957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D67E3-1265-514E-BD8C-9E69AEC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756B-34DC-3F48-BC8D-0C831C10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2729-3DAA-5B47-BE9C-86CDB8F8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9C3A-A420-9549-8DAC-D578E1E7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6DCD-08B9-9045-8B59-E7053A5D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6D95-2AF5-584B-A670-7267983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3F3F-037B-A245-9DBE-DB25704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5B80-654A-5842-B253-86F6F463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1881-9234-5A4A-9FA5-EE5B993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AF8B-D8DE-3642-8670-D6C00F5AA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018B4-CD22-7E47-9636-C72976F06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705D-85CF-F543-A788-0561194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E872-FF37-9548-9777-33E8F182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ED45-38F0-DD4C-A4B5-1F381D8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7F426-E936-364C-9842-2961D491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863B-971B-A74D-9C04-8760725F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FDAF-A508-784B-B3ED-136DA4DB4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A649-15D8-3A44-9541-574AD5C20DC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A368-0EF6-D341-A473-48091ED6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3649-26CF-BA42-A273-6E5E16D8C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3491-D1ED-524B-8EB8-4C6DF49A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3FA92-20FF-F649-BF0F-AD08DA026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09"/>
          <a:stretch/>
        </p:blipFill>
        <p:spPr>
          <a:xfrm>
            <a:off x="3116833" y="3059060"/>
            <a:ext cx="2441978" cy="2728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47915-3923-0C45-89FE-CBFD233C6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137" y="35665"/>
            <a:ext cx="2673056" cy="248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DE5B2-F727-A942-8D82-23B510752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137" y="2603057"/>
            <a:ext cx="2673055" cy="3174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90B34-6CC6-9141-8562-8BF5400E8E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061" y="25249"/>
            <a:ext cx="2441978" cy="2953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315773-1817-B94F-B8A8-4B0C33626A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244" y="25249"/>
            <a:ext cx="3081059" cy="31732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BF36D1-7091-9E4F-88A0-47BC24FA3F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1393" y="35665"/>
            <a:ext cx="2167636" cy="32865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C2A096-083F-594C-BA3A-A318856826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8364" y="3882214"/>
            <a:ext cx="3081059" cy="20101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F8F314-AE8B-1B4F-A716-C378E7DFEB2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4992" r="1376"/>
          <a:stretch/>
        </p:blipFill>
        <p:spPr>
          <a:xfrm>
            <a:off x="6420043" y="3393502"/>
            <a:ext cx="2498226" cy="25185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1F0DB07-7F97-AE40-A96F-A2AAE75DE519}"/>
              </a:ext>
            </a:extLst>
          </p:cNvPr>
          <p:cNvSpPr/>
          <p:nvPr/>
        </p:nvSpPr>
        <p:spPr>
          <a:xfrm>
            <a:off x="-17603" y="0"/>
            <a:ext cx="5960099" cy="5967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252A-C3B4-F545-8C5D-574E494DC3B8}"/>
              </a:ext>
            </a:extLst>
          </p:cNvPr>
          <p:cNvSpPr txBox="1"/>
          <p:nvPr/>
        </p:nvSpPr>
        <p:spPr>
          <a:xfrm>
            <a:off x="4286" y="5968688"/>
            <a:ext cx="5955812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56D90C-A7EA-7642-B64F-A4D126770A37}"/>
              </a:ext>
            </a:extLst>
          </p:cNvPr>
          <p:cNvSpPr/>
          <p:nvPr/>
        </p:nvSpPr>
        <p:spPr>
          <a:xfrm>
            <a:off x="6002591" y="0"/>
            <a:ext cx="6039924" cy="596739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072B8-1F51-A44C-9796-53D67A532C00}"/>
              </a:ext>
            </a:extLst>
          </p:cNvPr>
          <p:cNvSpPr txBox="1"/>
          <p:nvPr/>
        </p:nvSpPr>
        <p:spPr>
          <a:xfrm>
            <a:off x="5999047" y="5963651"/>
            <a:ext cx="6047012" cy="46166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H</a:t>
            </a:r>
            <a:r>
              <a:rPr lang="en-US" sz="2400" b="1" baseline="-25000" dirty="0">
                <a:solidFill>
                  <a:srgbClr val="00B0F0"/>
                </a:solidFill>
              </a:rPr>
              <a:t>2</a:t>
            </a:r>
            <a:r>
              <a:rPr lang="en-US" sz="2400" b="1" dirty="0">
                <a:solidFill>
                  <a:srgbClr val="00B0F0"/>
                </a:solidFill>
              </a:rPr>
              <a:t>O</a:t>
            </a:r>
            <a:r>
              <a:rPr lang="en-US" sz="2400" b="1" baseline="-25000" dirty="0">
                <a:solidFill>
                  <a:srgbClr val="00B0F0"/>
                </a:solidFill>
              </a:rPr>
              <a:t>2</a:t>
            </a:r>
            <a:r>
              <a:rPr lang="en-US" sz="2400" b="1" dirty="0">
                <a:solidFill>
                  <a:srgbClr val="00B0F0"/>
                </a:solidFill>
              </a:rPr>
              <a:t>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8D65E-8BCE-CE4E-8CE2-D3D9575945E2}"/>
              </a:ext>
            </a:extLst>
          </p:cNvPr>
          <p:cNvSpPr txBox="1"/>
          <p:nvPr/>
        </p:nvSpPr>
        <p:spPr>
          <a:xfrm>
            <a:off x="5190955" y="54951"/>
            <a:ext cx="1503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CC-1009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A4A26-6DE2-2F44-A98B-5D1258548091}"/>
              </a:ext>
            </a:extLst>
          </p:cNvPr>
          <p:cNvSpPr txBox="1"/>
          <p:nvPr/>
        </p:nvSpPr>
        <p:spPr>
          <a:xfrm>
            <a:off x="-36663" y="5577955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E4207-3850-1F49-ADFC-66C06B84E6BD}"/>
              </a:ext>
            </a:extLst>
          </p:cNvPr>
          <p:cNvSpPr txBox="1"/>
          <p:nvPr/>
        </p:nvSpPr>
        <p:spPr>
          <a:xfrm>
            <a:off x="5980571" y="5568638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3A7011-F52D-214A-8878-142B83D9330B}"/>
              </a:ext>
            </a:extLst>
          </p:cNvPr>
          <p:cNvSpPr/>
          <p:nvPr/>
        </p:nvSpPr>
        <p:spPr>
          <a:xfrm>
            <a:off x="4781262" y="6544191"/>
            <a:ext cx="232246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Su</a:t>
            </a:r>
            <a:r>
              <a:rPr lang="en-US" sz="1200" dirty="0"/>
              <a:t>pplementary Material Figure 23</a:t>
            </a:r>
          </a:p>
        </p:txBody>
      </p:sp>
    </p:spTree>
    <p:extLst>
      <p:ext uri="{BB962C8B-B14F-4D97-AF65-F5344CB8AC3E}">
        <p14:creationId xmlns:p14="http://schemas.microsoft.com/office/powerpoint/2010/main" val="177130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2</cp:revision>
  <dcterms:created xsi:type="dcterms:W3CDTF">2021-08-31T18:01:22Z</dcterms:created>
  <dcterms:modified xsi:type="dcterms:W3CDTF">2021-08-31T18:03:00Z</dcterms:modified>
</cp:coreProperties>
</file>