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4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D001-17A8-664C-9976-55D884050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00C7F-7D37-5645-A7BA-DDD936CBE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404BF-0C7B-0F4B-B6BA-6588C611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101-E8EE-5742-974C-920B2F52D98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8AA6-77B7-4649-A829-B0A13AE3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73C9-2D85-9C47-9866-E852A13D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917C-D395-FA45-A2BE-DD88D901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5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23E8-0A9C-314D-88F7-20210695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5FE7B-5DDB-F54F-9B79-761EBDF18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CB85-9809-3949-8803-B52D0F3C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101-E8EE-5742-974C-920B2F52D98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97E84-B362-3C44-9FCC-638248BD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A8862-A605-2A49-BB29-D00D02AC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917C-D395-FA45-A2BE-DD88D901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2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96CFE-26DF-C54B-9450-4AC6C2692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72949-9F5D-B54A-8CC8-68D330F77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64E24-838B-6747-85D9-C1579BC8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101-E8EE-5742-974C-920B2F52D98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EBE7-624F-5149-A15F-8CC5D227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D588-48E7-4944-A530-25398A38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917C-D395-FA45-A2BE-DD88D901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2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AA2-1054-AF48-B9F2-41B1032D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3FB4-0113-804B-8398-05E786BAE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758E2-CBB0-7744-8B8B-834D4D49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101-E8EE-5742-974C-920B2F52D98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5BFBC-ACB1-3E46-9D8D-F0BC5111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A8B1-066A-3241-A2AD-03552398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917C-D395-FA45-A2BE-DD88D901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3067-2405-6445-8E73-F1614168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64379-ED22-294A-9337-5B74A985A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B2FA5-9184-6744-8370-ED2715CF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101-E8EE-5742-974C-920B2F52D98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80F7C-6EAE-E249-9C16-36D3318B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FF6AA-919F-A44E-A9E1-B7A1C910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917C-D395-FA45-A2BE-DD88D901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03FA-10B6-334A-A6EE-3F6925F9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F904-10CA-9A46-A784-828129FE2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F03F5-EADA-5A4D-825E-DDB7C1D5F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3BC8A-E253-1A40-BAB2-AAE9E6E7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101-E8EE-5742-974C-920B2F52D98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FA3B1-F747-C74F-BD06-79A1F1BB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C6083-4656-4C4F-A837-959952B7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917C-D395-FA45-A2BE-DD88D901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0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078A-0EB7-9248-A3A6-D0D5DE25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5EC95-9DFF-934E-8F11-1539474DA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8C703-D4AD-E14B-8E28-9454B1A27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2868B-801E-4947-911C-BAC81192E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9D8C7-5356-9B43-8D7D-BFBDEED6C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B99E8-ADF5-8940-81AE-F2EB3FAE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101-E8EE-5742-974C-920B2F52D98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D1FB1-4286-B54E-8B78-C410F25A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75CA2-1F2E-3E4E-89E0-66E81367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917C-D395-FA45-A2BE-DD88D901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0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CB33-BD8C-9540-908D-8842334B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47A87-8351-4E42-90BB-44F0C167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101-E8EE-5742-974C-920B2F52D98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33570-1DAE-2F44-8292-3396CAC2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A1245-29DC-5640-BF2A-C4B49AAE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917C-D395-FA45-A2BE-DD88D901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114B7-7993-244A-9DA0-6FA01D3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101-E8EE-5742-974C-920B2F52D98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93697-7893-6840-AF27-1559FCF4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640A3-1FE2-9A45-8843-8F1050F5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917C-D395-FA45-A2BE-DD88D901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0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772B-4325-8C48-9784-D1B72EE2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3247-B013-F04C-B3B9-AE9B43330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CB3AE-405B-2141-B8BD-55C28C3C7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CD271-A356-234D-8696-65EDB941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101-E8EE-5742-974C-920B2F52D98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E1CD0-7A4A-AA46-86A8-7B938506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E8D03-DC8D-D348-9FAB-8F1916BA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917C-D395-FA45-A2BE-DD88D901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9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1645-86E5-9748-8722-BCAA72F6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FA3F3-88A4-D54C-A3E8-D90233689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BABE1-598B-3E41-898F-145F40A99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1196D-C82D-E44D-A2DE-3E909284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101-E8EE-5742-974C-920B2F52D98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CDFD-1629-FB4F-A99D-8DE78D8B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B1E77-1320-AF4A-B844-216E0AF2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917C-D395-FA45-A2BE-DD88D901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8494B-C017-554E-85C8-936163BF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F8803-A838-AF4A-BC33-07C54D0F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62E46-2880-3048-8EBD-746F6731D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E101-E8EE-5742-974C-920B2F52D98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DB18-CF69-5245-9EA2-7FAD15B8F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DB060-B4ED-854B-9195-6AF57ECB3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7917C-D395-FA45-A2BE-DD88D901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8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jpeg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jpeg"/><Relationship Id="rId4" Type="http://schemas.openxmlformats.org/officeDocument/2006/relationships/image" Target="../media/image3.tiff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0C698E-1F4C-6E44-BCA5-E9DAAFB37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9864" y="3281221"/>
            <a:ext cx="2192606" cy="2617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F84B5-07C6-0F43-8294-7A268C6192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9719" y="58144"/>
            <a:ext cx="2336601" cy="3137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580B20-C84D-AA48-A616-BE1C626774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93756" y="505424"/>
            <a:ext cx="3210176" cy="23273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E3975F-81FF-B745-82EA-2AD32CF960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273" b="7242"/>
          <a:stretch/>
        </p:blipFill>
        <p:spPr>
          <a:xfrm>
            <a:off x="347642" y="3304155"/>
            <a:ext cx="2192606" cy="246121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B23822F-BBF9-664F-A217-374AC63447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8160" y="70316"/>
            <a:ext cx="2651658" cy="284543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A35C9C4-0AC9-4A41-9632-98EF5FBE491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8383" y="70316"/>
            <a:ext cx="2851691" cy="284543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E38889E-C0D4-3948-A16D-6CD56D3230B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3425" y="3101554"/>
            <a:ext cx="2651658" cy="27976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472C675-D028-8E49-AEC5-33AE9F02CA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54846" y="3111450"/>
            <a:ext cx="1838960" cy="27760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14B08A-E8F9-2F42-908E-E444D0593940}"/>
              </a:ext>
            </a:extLst>
          </p:cNvPr>
          <p:cNvSpPr/>
          <p:nvPr/>
        </p:nvSpPr>
        <p:spPr>
          <a:xfrm>
            <a:off x="0" y="22180"/>
            <a:ext cx="5960099" cy="596739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3893D6-B89B-C64D-973D-44ADE6C7D7F4}"/>
              </a:ext>
            </a:extLst>
          </p:cNvPr>
          <p:cNvSpPr/>
          <p:nvPr/>
        </p:nvSpPr>
        <p:spPr>
          <a:xfrm>
            <a:off x="5989595" y="22180"/>
            <a:ext cx="6039924" cy="5967397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4CBD2-439F-844F-90A2-3B1C2B607C28}"/>
              </a:ext>
            </a:extLst>
          </p:cNvPr>
          <p:cNvSpPr txBox="1"/>
          <p:nvPr/>
        </p:nvSpPr>
        <p:spPr>
          <a:xfrm>
            <a:off x="5960099" y="5994430"/>
            <a:ext cx="6063494" cy="46166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Treatment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980250-E605-214E-B5ED-2D110100829D}"/>
              </a:ext>
            </a:extLst>
          </p:cNvPr>
          <p:cNvSpPr txBox="1"/>
          <p:nvPr/>
        </p:nvSpPr>
        <p:spPr>
          <a:xfrm>
            <a:off x="-2989" y="5994430"/>
            <a:ext cx="5992584" cy="46166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F01021-B6F1-EC4E-9266-F8B68E400C60}"/>
              </a:ext>
            </a:extLst>
          </p:cNvPr>
          <p:cNvSpPr txBox="1"/>
          <p:nvPr/>
        </p:nvSpPr>
        <p:spPr>
          <a:xfrm>
            <a:off x="5251051" y="70316"/>
            <a:ext cx="15030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CC-2343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A7ACE0-5DEB-7B4C-AB0B-D56784925B85}"/>
              </a:ext>
            </a:extLst>
          </p:cNvPr>
          <p:cNvSpPr txBox="1"/>
          <p:nvPr/>
        </p:nvSpPr>
        <p:spPr>
          <a:xfrm>
            <a:off x="-48962" y="5625098"/>
            <a:ext cx="4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CA12CF-AB1B-044F-9710-C73BF63B940C}"/>
              </a:ext>
            </a:extLst>
          </p:cNvPr>
          <p:cNvSpPr/>
          <p:nvPr/>
        </p:nvSpPr>
        <p:spPr>
          <a:xfrm>
            <a:off x="6051240" y="5620245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9666B5-8CFD-2F4D-B1F0-145615738CFF}"/>
              </a:ext>
            </a:extLst>
          </p:cNvPr>
          <p:cNvSpPr/>
          <p:nvPr/>
        </p:nvSpPr>
        <p:spPr>
          <a:xfrm>
            <a:off x="4731470" y="6558821"/>
            <a:ext cx="245725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Supplementary Material Figure 23</a:t>
            </a:r>
          </a:p>
        </p:txBody>
      </p:sp>
    </p:spTree>
    <p:extLst>
      <p:ext uri="{BB962C8B-B14F-4D97-AF65-F5344CB8AC3E}">
        <p14:creationId xmlns:p14="http://schemas.microsoft.com/office/powerpoint/2010/main" val="209055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2021-08-31T18:03:26Z</dcterms:created>
  <dcterms:modified xsi:type="dcterms:W3CDTF">2021-08-31T18:03:49Z</dcterms:modified>
</cp:coreProperties>
</file>