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85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214B-5B4F-DC4C-9469-418023B71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24583-0B61-A44C-BBB9-821D59B67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9023D-B9F0-524D-85DA-91926A2E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7063-087A-974A-BE12-48097ABF2FC4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3FC90-BCB8-0A49-A84E-5FE597BA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58205-955E-584C-B0A6-F6561B3B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506B-34B6-0A46-B780-BF17A2111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3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040F-B8C1-7444-BFB8-8293F24D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3C646-8FB3-564D-99A6-DED6C8B34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4EC0-CA23-E44C-ACE1-5E08BF5C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7063-087A-974A-BE12-48097ABF2FC4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969C-0E8D-7B4C-82A5-07C8FFB4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2CF3D-C14E-364B-9945-AAD2AED0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506B-34B6-0A46-B780-BF17A2111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9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42CE9-0A38-8B48-B559-4C6D90364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4CE1C-AB0E-9244-A8C6-BB0A97B57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63670-38DF-A14A-A898-0B9FC936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7063-087A-974A-BE12-48097ABF2FC4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C4DC6-1F9D-FE4F-A36D-637C2E83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F3970-8607-B042-B768-481CB620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506B-34B6-0A46-B780-BF17A2111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6D31-5F03-A445-8BEC-74AB8096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4AB87-D30B-0A41-A42C-7285E6395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E258-A56B-6C49-B5B7-DCD8E80E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7063-087A-974A-BE12-48097ABF2FC4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E26D4-EB08-7846-B611-72978448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DCD84-C2F5-E84F-B6C4-BE27EE25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506B-34B6-0A46-B780-BF17A2111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8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DE8B-CC32-5F4A-AE5F-2F19C591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5230F-FE9D-7C4C-8EE8-09C84B92A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1A487-C512-7A4D-9BC6-02A27114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7063-087A-974A-BE12-48097ABF2FC4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CF43A-004E-8E40-A88D-FCA9C00A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EC8C5-16E8-C940-9128-F724BF88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506B-34B6-0A46-B780-BF17A2111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3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17C5-B383-1949-B463-15E3D49F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7ECAF-C60C-D34C-B2AD-9D4421FA2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6A1DB-2D3E-C74A-B59D-2595CC779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FFDB5-C154-0743-A5F2-82AA4701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7063-087A-974A-BE12-48097ABF2FC4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BCA4B-B5A2-C84D-896C-52302324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2AB1-35B1-E243-A719-522C772C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506B-34B6-0A46-B780-BF17A2111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5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BA10-521F-B74A-999A-C5BD8456A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589CA-5B2E-AD45-9EC1-FD36925B7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C2A03-24E5-F54C-BD6E-90F730D13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CF48D-C73E-1E41-9CB0-EAF40E9CD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A8E79-1332-5549-A0B4-582709C31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14F18-710B-1C43-AD9D-93C9886C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7063-087A-974A-BE12-48097ABF2FC4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230FB-2361-234B-A8C9-477ADCDD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EC40E-8C11-4945-9F1E-9AEA55F1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506B-34B6-0A46-B780-BF17A2111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5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F17E-42E6-F846-BD87-792E3A4B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B7C0A-C046-1F49-AC7A-9CC2B2A7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7063-087A-974A-BE12-48097ABF2FC4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647EF6-89E7-754D-9DCE-28C7D66A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D7FC5-AD9C-404E-99BA-EB54F449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506B-34B6-0A46-B780-BF17A2111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7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16051-8F96-5442-B917-5DC86CB7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7063-087A-974A-BE12-48097ABF2FC4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9E471-84EA-1240-9BC1-E8A86D10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4512F-7D31-5748-A306-A66012D1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506B-34B6-0A46-B780-BF17A2111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8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9722-FA59-2F42-BEE6-2847D2B4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A5DA8-29AA-F548-A635-11F082310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D8FB8-E774-AB4B-85EE-3F2C067BC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746DE-480B-7943-A1BA-A8FED700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7063-087A-974A-BE12-48097ABF2FC4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70E03-BDFB-9143-AA4A-A3D69919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0CE0E-E2E8-584C-ADE1-8E001BBE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506B-34B6-0A46-B780-BF17A2111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0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63E1-9D19-C949-AA8D-35ED902E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A8A17-5BB3-7A42-B47F-EEA6FB494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42A3D-329C-8543-AABA-6DF741CE1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AB76B-4D0F-FD4F-AB54-A7D433E3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7063-087A-974A-BE12-48097ABF2FC4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D1377-CE23-3746-A335-AD13C0C5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91111-7C5C-5C49-AFD7-354C7AA2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506B-34B6-0A46-B780-BF17A2111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2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28196-76AE-8C4F-B4A9-B9D0C719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4235A-EABD-B846-91A8-840722F5F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4D4D3-6696-5244-9D29-512E8493D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87063-087A-974A-BE12-48097ABF2FC4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FCC6C-70A3-6245-9CEA-A7300EC2B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3A6A9-D1AB-D14A-9B1C-04A69E97B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0506B-34B6-0A46-B780-BF17A2111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7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water, outdoor, flying, standing&#10;&#10;Description automatically generated">
            <a:extLst>
              <a:ext uri="{FF2B5EF4-FFF2-40B4-BE49-F238E27FC236}">
                <a16:creationId xmlns:a16="http://schemas.microsoft.com/office/drawing/2014/main" id="{28A98E67-349F-7E41-9AB0-546EDBC326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5465" y="361080"/>
            <a:ext cx="2338621" cy="278846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14B08A-E8F9-2F42-908E-E444D0593940}"/>
              </a:ext>
            </a:extLst>
          </p:cNvPr>
          <p:cNvSpPr/>
          <p:nvPr/>
        </p:nvSpPr>
        <p:spPr>
          <a:xfrm>
            <a:off x="15098" y="13199"/>
            <a:ext cx="5960099" cy="596739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3893D6-B89B-C64D-973D-44ADE6C7D7F4}"/>
              </a:ext>
            </a:extLst>
          </p:cNvPr>
          <p:cNvSpPr/>
          <p:nvPr/>
        </p:nvSpPr>
        <p:spPr>
          <a:xfrm>
            <a:off x="6039369" y="13199"/>
            <a:ext cx="6039924" cy="5967397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94CBD2-439F-844F-90A2-3B1C2B607C28}"/>
              </a:ext>
            </a:extLst>
          </p:cNvPr>
          <p:cNvSpPr txBox="1"/>
          <p:nvPr/>
        </p:nvSpPr>
        <p:spPr>
          <a:xfrm>
            <a:off x="5995067" y="5980596"/>
            <a:ext cx="6063494" cy="461665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Treatment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980250-E605-214E-B5ED-2D110100829D}"/>
              </a:ext>
            </a:extLst>
          </p:cNvPr>
          <p:cNvSpPr txBox="1"/>
          <p:nvPr/>
        </p:nvSpPr>
        <p:spPr>
          <a:xfrm>
            <a:off x="-4772" y="5980596"/>
            <a:ext cx="5992584" cy="461665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F01021-B6F1-EC4E-9266-F8B68E400C60}"/>
              </a:ext>
            </a:extLst>
          </p:cNvPr>
          <p:cNvSpPr txBox="1"/>
          <p:nvPr/>
        </p:nvSpPr>
        <p:spPr>
          <a:xfrm>
            <a:off x="5251051" y="70316"/>
            <a:ext cx="150308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CC-2343</a:t>
            </a:r>
          </a:p>
        </p:txBody>
      </p:sp>
      <p:pic>
        <p:nvPicPr>
          <p:cNvPr id="3" name="Picture 2" descr="A picture containing water, ball, beach, playing&#10;&#10;Description automatically generated">
            <a:extLst>
              <a:ext uri="{FF2B5EF4-FFF2-40B4-BE49-F238E27FC236}">
                <a16:creationId xmlns:a16="http://schemas.microsoft.com/office/drawing/2014/main" id="{8DFAAE99-039A-ED4D-8C6D-6CA58DD090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926" y="2763251"/>
            <a:ext cx="2324532" cy="2950368"/>
          </a:xfrm>
          <a:prstGeom prst="rect">
            <a:avLst/>
          </a:prstGeom>
        </p:spPr>
      </p:pic>
      <p:pic>
        <p:nvPicPr>
          <p:cNvPr id="6" name="Picture 5" descr="A picture containing flying, water, refrigerator, kite&#10;&#10;Description automatically generated">
            <a:extLst>
              <a:ext uri="{FF2B5EF4-FFF2-40B4-BE49-F238E27FC236}">
                <a16:creationId xmlns:a16="http://schemas.microsoft.com/office/drawing/2014/main" id="{E0BBDB81-C07A-C248-8A72-DA7C016631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042" y="70316"/>
            <a:ext cx="2590499" cy="2635818"/>
          </a:xfrm>
          <a:prstGeom prst="rect">
            <a:avLst/>
          </a:prstGeom>
        </p:spPr>
      </p:pic>
      <p:pic>
        <p:nvPicPr>
          <p:cNvPr id="9" name="Picture 8" descr="A picture containing standing, water, refrigerator, people&#10;&#10;Description automatically generated">
            <a:extLst>
              <a:ext uri="{FF2B5EF4-FFF2-40B4-BE49-F238E27FC236}">
                <a16:creationId xmlns:a16="http://schemas.microsoft.com/office/drawing/2014/main" id="{54A3198F-1324-7D46-927F-E2F662BCCF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1285" y="70316"/>
            <a:ext cx="2338622" cy="2884819"/>
          </a:xfrm>
          <a:prstGeom prst="rect">
            <a:avLst/>
          </a:prstGeom>
        </p:spPr>
      </p:pic>
      <p:pic>
        <p:nvPicPr>
          <p:cNvPr id="11" name="Picture 10" descr="A picture containing water, standing, flying, beach&#10;&#10;Description automatically generated">
            <a:extLst>
              <a:ext uri="{FF2B5EF4-FFF2-40B4-BE49-F238E27FC236}">
                <a16:creationId xmlns:a16="http://schemas.microsoft.com/office/drawing/2014/main" id="{4C9CB6EA-31B0-DD4A-9DEE-3B77728DD9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71275" y="2988940"/>
            <a:ext cx="2526993" cy="2884819"/>
          </a:xfrm>
          <a:prstGeom prst="rect">
            <a:avLst/>
          </a:prstGeom>
        </p:spPr>
      </p:pic>
      <p:pic>
        <p:nvPicPr>
          <p:cNvPr id="13" name="Picture 12" descr="A picture containing water, outdoor, person, rain&#10;&#10;Description automatically generated">
            <a:extLst>
              <a:ext uri="{FF2B5EF4-FFF2-40B4-BE49-F238E27FC236}">
                <a16:creationId xmlns:a16="http://schemas.microsoft.com/office/drawing/2014/main" id="{3835F165-05BF-D24A-AF78-BD558297DE0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56170" y="389654"/>
            <a:ext cx="2973340" cy="1868579"/>
          </a:xfrm>
          <a:prstGeom prst="rect">
            <a:avLst/>
          </a:prstGeom>
        </p:spPr>
      </p:pic>
      <p:pic>
        <p:nvPicPr>
          <p:cNvPr id="26" name="Picture 25" descr="A picture containing water, outdoor, rain, flying&#10;&#10;Description automatically generated">
            <a:extLst>
              <a:ext uri="{FF2B5EF4-FFF2-40B4-BE49-F238E27FC236}">
                <a16:creationId xmlns:a16="http://schemas.microsoft.com/office/drawing/2014/main" id="{8749B688-A644-D847-B721-1383FCB0904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42518" y="3344719"/>
            <a:ext cx="3473960" cy="2112357"/>
          </a:xfrm>
          <a:prstGeom prst="rect">
            <a:avLst/>
          </a:prstGeom>
        </p:spPr>
      </p:pic>
      <p:pic>
        <p:nvPicPr>
          <p:cNvPr id="28" name="Picture 27" descr="A picture containing outdoor, water, flying, people&#10;&#10;Description automatically generated">
            <a:extLst>
              <a:ext uri="{FF2B5EF4-FFF2-40B4-BE49-F238E27FC236}">
                <a16:creationId xmlns:a16="http://schemas.microsoft.com/office/drawing/2014/main" id="{197E904B-B671-6644-B3F8-D906F780468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38427" y="2996897"/>
            <a:ext cx="2347304" cy="259271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D29DD1E-AAEA-F54F-BBEB-E7F09CF156CD}"/>
              </a:ext>
            </a:extLst>
          </p:cNvPr>
          <p:cNvSpPr/>
          <p:nvPr/>
        </p:nvSpPr>
        <p:spPr>
          <a:xfrm>
            <a:off x="6065511" y="564029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C512AB-C78C-9F48-BDB4-31E7417DC6D7}"/>
              </a:ext>
            </a:extLst>
          </p:cNvPr>
          <p:cNvSpPr txBox="1"/>
          <p:nvPr/>
        </p:nvSpPr>
        <p:spPr>
          <a:xfrm>
            <a:off x="-17586" y="5639823"/>
            <a:ext cx="45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EE44FE-9BA3-B34B-8B79-1243FA0C0DAB}"/>
              </a:ext>
            </a:extLst>
          </p:cNvPr>
          <p:cNvSpPr/>
          <p:nvPr/>
        </p:nvSpPr>
        <p:spPr>
          <a:xfrm>
            <a:off x="4137219" y="6570620"/>
            <a:ext cx="3732537" cy="2873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Supplementary Material Figure 24</a:t>
            </a:r>
          </a:p>
        </p:txBody>
      </p:sp>
    </p:spTree>
    <p:extLst>
      <p:ext uri="{BB962C8B-B14F-4D97-AF65-F5344CB8AC3E}">
        <p14:creationId xmlns:p14="http://schemas.microsoft.com/office/powerpoint/2010/main" val="329228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Neofotis, Peter</dc:creator>
  <cp:lastModifiedBy>Neofotis, Peter</cp:lastModifiedBy>
  <cp:revision>1</cp:revision>
  <dcterms:created xsi:type="dcterms:W3CDTF">2021-08-31T18:06:27Z</dcterms:created>
  <dcterms:modified xsi:type="dcterms:W3CDTF">2021-08-31T18:06:53Z</dcterms:modified>
</cp:coreProperties>
</file>