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A3E0-4626-E24E-9B8F-43C9CA048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CDA88-C8BE-2041-8775-78C49EBFC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8B4E0-0E50-BB45-98FA-E9CA8072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4035-ED6D-DC4E-88BD-16B86476BB0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04810-D5CF-7B45-8A2F-0A04FFFB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CB651-F02B-3943-B4CD-303783A8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657-7A00-FA44-936E-2B100F757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1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E3D9-FB2E-E448-8D5B-1A92C3A1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5C916-127F-CE4A-9C9B-903AF320E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E2AD1-1658-1140-813F-CCC3D1A3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4035-ED6D-DC4E-88BD-16B86476BB0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0F253-E32B-854E-A7AB-D0DFCF88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004E2-DBD2-7A43-B0D6-992D74EE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657-7A00-FA44-936E-2B100F757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0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ED8C2-2C5F-4F4F-BDE8-C31BF186E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3F0A6-3BB0-5A42-8CAC-BB6236B0E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0A8B-D2C4-9344-A45F-A1C69956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4035-ED6D-DC4E-88BD-16B86476BB0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7FDD8-A1FF-0C4A-896B-3FFDB5BC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2F199-37A7-0547-A0C6-E25338D5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657-7A00-FA44-936E-2B100F757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8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E2B4-0425-4447-A50A-4B118884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9102-B312-9E4F-8EC4-6B36B573E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1ED0-2950-0142-8592-8C7DB811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4035-ED6D-DC4E-88BD-16B86476BB0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0F753-5EBD-4A4D-B7D6-C711711A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AB8B0-CC9C-B247-9A73-8CD27C90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657-7A00-FA44-936E-2B100F757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1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F674-117A-B649-BA8B-BE957E8A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15CB3-B986-4142-93DE-D526456C3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B5055-62D0-0543-B96E-6C18D531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4035-ED6D-DC4E-88BD-16B86476BB0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4368C-1C4D-9046-A1FA-EDC68A75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E64A-F568-BC4E-A361-824AFA2B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657-7A00-FA44-936E-2B100F757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1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F5C3-D3CF-0E42-9FE0-43B5B0EC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CE59-7E69-C149-B446-DE5FAEB21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74120-DE36-5341-AE60-745F9586C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0FD2C-429B-944A-B77F-68F91577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4035-ED6D-DC4E-88BD-16B86476BB0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151C7-0E38-A841-B5F4-C92A0C55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04923-FF56-6E4A-85A8-F65F2B5A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657-7A00-FA44-936E-2B100F757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5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B26B-9005-254A-8956-7337500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E6E70-9027-A540-AFBE-D9708405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D0EE1-7A8B-3440-9A61-87C4F65F5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5353A-1391-7C4F-BCF1-9F1A2C413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2833F-BF9C-5449-8C17-61FD029FE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2C4B9-1B05-BA43-A7C2-F6A698FA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4035-ED6D-DC4E-88BD-16B86476BB0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37E33-2FB3-5D4F-BEBE-E970DCF4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96452-7A2A-0242-B82F-8AB4DF0F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657-7A00-FA44-936E-2B100F757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E4AB-F9A0-184A-987C-231BE037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B91E9-06B6-9345-B58A-064A10DC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4035-ED6D-DC4E-88BD-16B86476BB0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A8A1E-FFF4-E249-87CD-A38F4EE5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C4126-C5A2-404B-B5BC-EBAB21EF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657-7A00-FA44-936E-2B100F757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3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F227E-2AE3-6D4F-B3F3-DEEDAEA0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4035-ED6D-DC4E-88BD-16B86476BB0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55E06-425E-5E46-9031-4B75FCA3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12883-1830-8B45-A666-EDB904A7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657-7A00-FA44-936E-2B100F757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3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3855-0162-8D49-BF7D-4CD8D761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F6E6-EE87-D24D-9BE7-1627823A8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84FAC-B114-BA45-BAA6-C2C83D9D3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C8481-1898-F148-AFBB-F8E2AA86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4035-ED6D-DC4E-88BD-16B86476BB0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248B7-FC81-8E4F-810F-C548F804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88434-0222-434F-9502-171435D9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657-7A00-FA44-936E-2B100F757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9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5E65-36EB-AB4F-A613-53643A8E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CBF84-C31A-2B4B-84DB-5E99998B0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50AC9-0A86-9340-A4F2-91264E67D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01144-5ED8-4C48-90AA-04FD1ACE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4035-ED6D-DC4E-88BD-16B86476BB0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10526-484E-B94E-87F9-E6046443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E483E-14A4-BF4A-93C6-4A045F2D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657-7A00-FA44-936E-2B100F757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6B3A6-F34C-AB43-86A3-B6960D47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47736-69EB-B144-8792-C515CE262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BDFF-0CB8-DA43-A716-66B4F9802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44035-ED6D-DC4E-88BD-16B86476BB0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80DD1-C580-F546-8EC1-C1FDB870F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54606-729D-0C45-9AA7-BD24D4348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94657-7A00-FA44-936E-2B100F757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3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utdoor, beach, water, standing&#10;&#10;Description automatically generated">
            <a:extLst>
              <a:ext uri="{FF2B5EF4-FFF2-40B4-BE49-F238E27FC236}">
                <a16:creationId xmlns:a16="http://schemas.microsoft.com/office/drawing/2014/main" id="{00A1AC93-EE7C-C446-AAF5-B0659BBE7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0156" y="48570"/>
            <a:ext cx="2093588" cy="2536465"/>
          </a:xfrm>
          <a:prstGeom prst="rect">
            <a:avLst/>
          </a:prstGeom>
        </p:spPr>
      </p:pic>
      <p:pic>
        <p:nvPicPr>
          <p:cNvPr id="9" name="Picture 8" descr="A picture containing water, beach, standing, playing&#10;&#10;Description automatically generated">
            <a:extLst>
              <a:ext uri="{FF2B5EF4-FFF2-40B4-BE49-F238E27FC236}">
                <a16:creationId xmlns:a16="http://schemas.microsoft.com/office/drawing/2014/main" id="{8F475801-9CCF-1C45-8FA5-CF87A936F8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5783" y="3174561"/>
            <a:ext cx="2193576" cy="2956559"/>
          </a:xfrm>
          <a:prstGeom prst="rect">
            <a:avLst/>
          </a:prstGeom>
        </p:spPr>
      </p:pic>
      <p:pic>
        <p:nvPicPr>
          <p:cNvPr id="11" name="Picture 10" descr="A picture containing photo, water, refrigerator, green&#10;&#10;Description automatically generated">
            <a:extLst>
              <a:ext uri="{FF2B5EF4-FFF2-40B4-BE49-F238E27FC236}">
                <a16:creationId xmlns:a16="http://schemas.microsoft.com/office/drawing/2014/main" id="{97F71278-18C5-8240-AEC1-DFDA505047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571" y="48570"/>
            <a:ext cx="2741302" cy="3115116"/>
          </a:xfrm>
          <a:prstGeom prst="rect">
            <a:avLst/>
          </a:prstGeom>
        </p:spPr>
      </p:pic>
      <p:pic>
        <p:nvPicPr>
          <p:cNvPr id="13" name="Picture 12" descr="A picture containing beach, water, standing, refrigerator&#10;&#10;Description automatically generated">
            <a:extLst>
              <a:ext uri="{FF2B5EF4-FFF2-40B4-BE49-F238E27FC236}">
                <a16:creationId xmlns:a16="http://schemas.microsoft.com/office/drawing/2014/main" id="{6BB26417-AABB-F14C-8ED2-DF55826030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8792" y="2548418"/>
            <a:ext cx="2966720" cy="3708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666D4D-0B8A-C945-B6AA-FAF6946F3CF9}"/>
              </a:ext>
            </a:extLst>
          </p:cNvPr>
          <p:cNvSpPr txBox="1"/>
          <p:nvPr/>
        </p:nvSpPr>
        <p:spPr>
          <a:xfrm>
            <a:off x="65040" y="6263775"/>
            <a:ext cx="5946894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1009</a:t>
            </a:r>
          </a:p>
        </p:txBody>
      </p:sp>
      <p:pic>
        <p:nvPicPr>
          <p:cNvPr id="16" name="Picture 15" descr="A picture containing flying, large, door, people&#10;&#10;Description automatically generated">
            <a:extLst>
              <a:ext uri="{FF2B5EF4-FFF2-40B4-BE49-F238E27FC236}">
                <a16:creationId xmlns:a16="http://schemas.microsoft.com/office/drawing/2014/main" id="{32DCFD28-9EE8-BC40-85C0-87ACC82AFA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75064" y="15242"/>
            <a:ext cx="2681881" cy="2955053"/>
          </a:xfrm>
          <a:prstGeom prst="rect">
            <a:avLst/>
          </a:prstGeom>
        </p:spPr>
      </p:pic>
      <p:pic>
        <p:nvPicPr>
          <p:cNvPr id="18" name="Picture 17" descr="A picture containing standing, gray, door, water&#10;&#10;Description automatically generated">
            <a:extLst>
              <a:ext uri="{FF2B5EF4-FFF2-40B4-BE49-F238E27FC236}">
                <a16:creationId xmlns:a16="http://schemas.microsoft.com/office/drawing/2014/main" id="{A06C27D3-EC35-8549-96AC-246ADE14CDA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2508" y="3716413"/>
            <a:ext cx="2275841" cy="2621281"/>
          </a:xfrm>
          <a:prstGeom prst="rect">
            <a:avLst/>
          </a:prstGeom>
        </p:spPr>
      </p:pic>
      <p:pic>
        <p:nvPicPr>
          <p:cNvPr id="20" name="Picture 19" descr="A picture containing rain, photo, large, person&#10;&#10;Description automatically generated">
            <a:extLst>
              <a:ext uri="{FF2B5EF4-FFF2-40B4-BE49-F238E27FC236}">
                <a16:creationId xmlns:a16="http://schemas.microsoft.com/office/drawing/2014/main" id="{E97D4BDD-1269-4146-924F-2F3E8276FA3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7864" y="3117765"/>
            <a:ext cx="1982470" cy="3051247"/>
          </a:xfrm>
          <a:prstGeom prst="rect">
            <a:avLst/>
          </a:prstGeom>
        </p:spPr>
      </p:pic>
      <p:pic>
        <p:nvPicPr>
          <p:cNvPr id="24" name="Picture 23" descr="A picture containing standing, green, door, person&#10;&#10;Description automatically generated">
            <a:extLst>
              <a:ext uri="{FF2B5EF4-FFF2-40B4-BE49-F238E27FC236}">
                <a16:creationId xmlns:a16="http://schemas.microsoft.com/office/drawing/2014/main" id="{F63D3867-76A3-AA4A-A26D-946D467FD60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14979" y="4010"/>
            <a:ext cx="2275841" cy="3708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42A7E47-945D-F14B-9F11-FB199FBF3C5E}"/>
              </a:ext>
            </a:extLst>
          </p:cNvPr>
          <p:cNvSpPr txBox="1"/>
          <p:nvPr/>
        </p:nvSpPr>
        <p:spPr>
          <a:xfrm>
            <a:off x="6096000" y="6263377"/>
            <a:ext cx="598781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2343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E90351-433F-3B47-B957-6AB25F898C06}"/>
              </a:ext>
            </a:extLst>
          </p:cNvPr>
          <p:cNvSpPr/>
          <p:nvPr/>
        </p:nvSpPr>
        <p:spPr>
          <a:xfrm>
            <a:off x="39616" y="17252"/>
            <a:ext cx="5987816" cy="659189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E08C4A-CDCA-DD41-8DA3-AE5CC220C0CE}"/>
              </a:ext>
            </a:extLst>
          </p:cNvPr>
          <p:cNvSpPr/>
          <p:nvPr/>
        </p:nvSpPr>
        <p:spPr>
          <a:xfrm>
            <a:off x="6067866" y="0"/>
            <a:ext cx="5987816" cy="660914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1485F8-3DE4-5B4A-A63D-8399317619BA}"/>
              </a:ext>
            </a:extLst>
          </p:cNvPr>
          <p:cNvSpPr txBox="1"/>
          <p:nvPr/>
        </p:nvSpPr>
        <p:spPr>
          <a:xfrm>
            <a:off x="4494509" y="6642323"/>
            <a:ext cx="31043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Supplementary Material Figure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F15513-4804-A04B-8460-236BBD898BE7}"/>
              </a:ext>
            </a:extLst>
          </p:cNvPr>
          <p:cNvSpPr txBox="1"/>
          <p:nvPr/>
        </p:nvSpPr>
        <p:spPr>
          <a:xfrm>
            <a:off x="65040" y="5877472"/>
            <a:ext cx="32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5A65B-8FCA-9745-BD5D-3054D5497629}"/>
              </a:ext>
            </a:extLst>
          </p:cNvPr>
          <p:cNvSpPr txBox="1"/>
          <p:nvPr/>
        </p:nvSpPr>
        <p:spPr>
          <a:xfrm>
            <a:off x="6197769" y="5870479"/>
            <a:ext cx="32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0732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2021-08-31T17:36:06Z</dcterms:created>
  <dcterms:modified xsi:type="dcterms:W3CDTF">2021-08-31T17:36:46Z</dcterms:modified>
</cp:coreProperties>
</file>