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EC7B-1ACA-FE4B-9804-26F4FB29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80543-EEF0-9442-823B-3943E6AC8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049B-10E7-C240-A8C6-579C2310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9FB6-A027-9043-A4D1-7E44B7DC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09DD-1DA2-0342-B59D-E4A70D36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620-76B5-D24A-A108-73CF8462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C0C49-74BF-5542-8012-D4A70BDE9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A34B-E2C2-B544-8139-8A2FA564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0A4D7-477C-C145-AE10-B39B4F88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31E7-D308-1340-944D-A7B6FE2F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8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B1539-BB95-B949-ACBC-AE8C9C9FB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A31E-5091-6342-B005-37DE77AC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C4F00-9846-4649-AD6C-81C01362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FF9C-C847-DC4F-94AB-33E0B1CC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52E5-4053-9C4C-AD5D-9EB33341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3188-8BBF-6141-A4A9-214DDE3A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80EB-FBA9-574E-A0C5-D8884973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D492-F9C9-F74E-AD46-2D9FDAB0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92F7-8A24-DC42-9478-B403EE3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FD27-BA47-214B-AB81-4B0861DE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0D85-F538-9D47-9984-46ECE653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F7CF3-F22E-D34F-80DA-71F5B3B8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C052-7D1C-C84A-A217-9DCA9D58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57F9-EA49-EB4D-8025-5A077FD8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FD5E-0B56-2943-8B90-18C940B3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5412-2407-9846-857A-E7F77F80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A1F2-048A-524A-B27B-D2B06C9A6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F3EE2-CA08-BF48-9CE5-7734584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36CFA-6E4C-7E44-9149-483331D2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23E86-1557-404E-B66D-BD6AEB5A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75E01-8E2C-F049-B7C8-F2033931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8A43-215A-FA46-82E3-A53E7878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29F2A-75C9-7F45-887A-3810C474D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680F9-E7A3-F543-9038-9F86F7F98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6AA48-D43D-714F-A5D6-8AA607F4A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A1A5B-73F5-F349-8CC5-1C8328F1C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40C74-D0BC-3643-A9EE-FB6C63A5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587FA-C11E-D34B-B6B2-DD6CA2E3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47F23-7875-3C4A-9D7C-AEF6078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DF43-1108-7345-B21B-A1DDF545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E1440-8316-F348-B835-16247745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36CF3-E500-6942-B777-3CB4A88D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E3645-7530-B64C-A948-73AADCB5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7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FD597-6628-E746-ACB3-7896717A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CD31-5132-334D-8C9E-894D22DE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F965-0C35-D247-9607-8731BCF2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08BE-3EAE-874F-87A8-6969DE2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4D27-91B8-1F4C-96A3-D6DF8B07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C0B90-1967-D24B-9708-37DEF8784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B128-92F5-E44E-A75E-B44E8C26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826BE-C597-D24A-BA73-9689DC3F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4F51-091B-2042-A473-3955D425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B47D-BB24-4444-859C-0F07DEAF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2998F-6D9E-034A-81AD-D83342B64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87172-41D9-084A-A10F-82554FEB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65D8-D070-D44C-B5B2-DF50E15E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06F00-2783-D542-A20E-C19D5804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A369B-EAE7-4B4F-8006-1B1399C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CD1C7-8FC6-AA45-8FA2-B3CB6698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36D19-1F38-A14A-A6E6-04D5A4EB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9141-C1B2-DA46-97C3-82CFB5A33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43A83-7777-994D-8803-F4E9A0DFA21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8D5C-6C0F-4E4C-A9B6-7FCD9F5EA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5326-927E-D141-84AE-E88F7919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60A6-1071-264A-9991-22AB0AE2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ain, water, standing, person&#10;&#10;Description automatically generated">
            <a:extLst>
              <a:ext uri="{FF2B5EF4-FFF2-40B4-BE49-F238E27FC236}">
                <a16:creationId xmlns:a16="http://schemas.microsoft.com/office/drawing/2014/main" id="{852FE0BC-8372-634F-A840-02D8140BF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808" y="72076"/>
            <a:ext cx="2174240" cy="2996925"/>
          </a:xfrm>
          <a:prstGeom prst="rect">
            <a:avLst/>
          </a:prstGeom>
        </p:spPr>
      </p:pic>
      <p:pic>
        <p:nvPicPr>
          <p:cNvPr id="9" name="Picture 8" descr="A picture containing indoor, photo, standing, refrigerator&#10;&#10;Description automatically generated">
            <a:extLst>
              <a:ext uri="{FF2B5EF4-FFF2-40B4-BE49-F238E27FC236}">
                <a16:creationId xmlns:a16="http://schemas.microsoft.com/office/drawing/2014/main" id="{A4705350-5681-C844-9A50-E5EE506AA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252" y="3101175"/>
            <a:ext cx="2641600" cy="3061928"/>
          </a:xfrm>
          <a:prstGeom prst="rect">
            <a:avLst/>
          </a:prstGeom>
        </p:spPr>
      </p:pic>
      <p:pic>
        <p:nvPicPr>
          <p:cNvPr id="11" name="Picture 10" descr="A picture containing refrigerator, kite, standing, water&#10;&#10;Description automatically generated">
            <a:extLst>
              <a:ext uri="{FF2B5EF4-FFF2-40B4-BE49-F238E27FC236}">
                <a16:creationId xmlns:a16="http://schemas.microsoft.com/office/drawing/2014/main" id="{75A578F5-3DC6-4C42-83B0-BC610E42C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8025" y="2848654"/>
            <a:ext cx="2174240" cy="3148899"/>
          </a:xfrm>
          <a:prstGeom prst="rect">
            <a:avLst/>
          </a:prstGeom>
        </p:spPr>
      </p:pic>
      <p:pic>
        <p:nvPicPr>
          <p:cNvPr id="13" name="Picture 12" descr="A picture containing water, standing, people, person&#10;&#10;Description automatically generated">
            <a:extLst>
              <a:ext uri="{FF2B5EF4-FFF2-40B4-BE49-F238E27FC236}">
                <a16:creationId xmlns:a16="http://schemas.microsoft.com/office/drawing/2014/main" id="{A443CFD2-28F4-D446-B83B-E2F45C9BE5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372" y="56578"/>
            <a:ext cx="2885440" cy="3220444"/>
          </a:xfrm>
          <a:prstGeom prst="rect">
            <a:avLst/>
          </a:prstGeom>
        </p:spPr>
      </p:pic>
      <p:pic>
        <p:nvPicPr>
          <p:cNvPr id="15" name="Picture 14" descr="A picture containing photo, person, water, standing&#10;&#10;Description automatically generated">
            <a:extLst>
              <a:ext uri="{FF2B5EF4-FFF2-40B4-BE49-F238E27FC236}">
                <a16:creationId xmlns:a16="http://schemas.microsoft.com/office/drawing/2014/main" id="{B78A9C99-9AA9-E744-86B8-EEF098939F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0485" y="27458"/>
            <a:ext cx="1947021" cy="2996924"/>
          </a:xfrm>
          <a:prstGeom prst="rect">
            <a:avLst/>
          </a:prstGeom>
        </p:spPr>
      </p:pic>
      <p:pic>
        <p:nvPicPr>
          <p:cNvPr id="21" name="Picture 20" descr="A picture containing standing, refrigerator, person, shirt&#10;&#10;Description automatically generated">
            <a:extLst>
              <a:ext uri="{FF2B5EF4-FFF2-40B4-BE49-F238E27FC236}">
                <a16:creationId xmlns:a16="http://schemas.microsoft.com/office/drawing/2014/main" id="{949198E2-C57F-B14B-9A8D-B0B6F5E9CE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2370" y="27458"/>
            <a:ext cx="2471345" cy="2929001"/>
          </a:xfrm>
          <a:prstGeom prst="rect">
            <a:avLst/>
          </a:prstGeom>
        </p:spPr>
      </p:pic>
      <p:pic>
        <p:nvPicPr>
          <p:cNvPr id="23" name="Picture 22" descr="A picture containing standing, water, green, person&#10;&#10;Description automatically generated">
            <a:extLst>
              <a:ext uri="{FF2B5EF4-FFF2-40B4-BE49-F238E27FC236}">
                <a16:creationId xmlns:a16="http://schemas.microsoft.com/office/drawing/2014/main" id="{0E8AA40E-90F4-CF4D-A8CE-FA5FBCFEBD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5626" y="3069001"/>
            <a:ext cx="2341506" cy="2987259"/>
          </a:xfrm>
          <a:prstGeom prst="rect">
            <a:avLst/>
          </a:prstGeom>
        </p:spPr>
      </p:pic>
      <p:pic>
        <p:nvPicPr>
          <p:cNvPr id="27" name="Picture 26" descr="A close up of a beach&#10;&#10;Description automatically generated">
            <a:extLst>
              <a:ext uri="{FF2B5EF4-FFF2-40B4-BE49-F238E27FC236}">
                <a16:creationId xmlns:a16="http://schemas.microsoft.com/office/drawing/2014/main" id="{2C56B4DD-AAA8-BD41-BC57-0003A29F372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3242" y="3540452"/>
            <a:ext cx="2341506" cy="23935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50CA15-925A-824C-BACF-84D399D37893}"/>
              </a:ext>
            </a:extLst>
          </p:cNvPr>
          <p:cNvSpPr txBox="1"/>
          <p:nvPr/>
        </p:nvSpPr>
        <p:spPr>
          <a:xfrm>
            <a:off x="6149352" y="6195502"/>
            <a:ext cx="59955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2343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BB17B-2C87-FE40-870C-B411AF0004B8}"/>
              </a:ext>
            </a:extLst>
          </p:cNvPr>
          <p:cNvSpPr txBox="1"/>
          <p:nvPr/>
        </p:nvSpPr>
        <p:spPr>
          <a:xfrm>
            <a:off x="47129" y="6205805"/>
            <a:ext cx="6048871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7724-3513-044F-9717-A18CB1DB98BB}"/>
              </a:ext>
            </a:extLst>
          </p:cNvPr>
          <p:cNvSpPr/>
          <p:nvPr/>
        </p:nvSpPr>
        <p:spPr>
          <a:xfrm>
            <a:off x="39616" y="320"/>
            <a:ext cx="6071882" cy="65906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191911-D60F-D643-BA22-CD24BDFA9E3A}"/>
              </a:ext>
            </a:extLst>
          </p:cNvPr>
          <p:cNvSpPr/>
          <p:nvPr/>
        </p:nvSpPr>
        <p:spPr>
          <a:xfrm>
            <a:off x="6149352" y="0"/>
            <a:ext cx="6034925" cy="65906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558B3-E7C1-B444-BAD1-632E533FD744}"/>
              </a:ext>
            </a:extLst>
          </p:cNvPr>
          <p:cNvSpPr txBox="1"/>
          <p:nvPr/>
        </p:nvSpPr>
        <p:spPr>
          <a:xfrm>
            <a:off x="62627" y="5860931"/>
            <a:ext cx="3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2DA68-3C9A-7B4E-9851-1A5248FC1A82}"/>
              </a:ext>
            </a:extLst>
          </p:cNvPr>
          <p:cNvSpPr txBox="1"/>
          <p:nvPr/>
        </p:nvSpPr>
        <p:spPr>
          <a:xfrm>
            <a:off x="6171453" y="5856279"/>
            <a:ext cx="3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F7E113-417D-DF40-BB94-CEE534FBA300}"/>
              </a:ext>
            </a:extLst>
          </p:cNvPr>
          <p:cNvSpPr txBox="1"/>
          <p:nvPr/>
        </p:nvSpPr>
        <p:spPr>
          <a:xfrm>
            <a:off x="4494509" y="6642323"/>
            <a:ext cx="31043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Supplementary Material Figure 4</a:t>
            </a:r>
          </a:p>
        </p:txBody>
      </p:sp>
    </p:spTree>
    <p:extLst>
      <p:ext uri="{BB962C8B-B14F-4D97-AF65-F5344CB8AC3E}">
        <p14:creationId xmlns:p14="http://schemas.microsoft.com/office/powerpoint/2010/main" val="199414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2021-08-31T17:37:13Z</dcterms:created>
  <dcterms:modified xsi:type="dcterms:W3CDTF">2021-08-31T17:37:49Z</dcterms:modified>
</cp:coreProperties>
</file>