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
  </p:notesMasterIdLst>
  <p:handoutMasterIdLst>
    <p:handoutMasterId r:id="rId7"/>
  </p:handoutMasterIdLst>
  <p:sldIdLst>
    <p:sldId id="313" r:id="rId2"/>
    <p:sldId id="324" r:id="rId3"/>
    <p:sldId id="314" r:id="rId4"/>
    <p:sldId id="32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A"/>
    <a:srgbClr val="FFFF66"/>
    <a:srgbClr val="FFFFFF"/>
    <a:srgbClr val="1E407C"/>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C7A4A-E1FB-DD4E-8F88-171A5AFF0E00}" v="2" dt="2023-11-12T22:00:19.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47" autoAdjust="0"/>
    <p:restoredTop sz="72789" autoAdjust="0"/>
  </p:normalViewPr>
  <p:slideViewPr>
    <p:cSldViewPr snapToGrid="0" showGuides="1">
      <p:cViewPr varScale="1">
        <p:scale>
          <a:sx n="91" d="100"/>
          <a:sy n="91" d="100"/>
        </p:scale>
        <p:origin x="2456" y="184"/>
      </p:cViewPr>
      <p:guideLst>
        <p:guide orient="horz" pos="2160"/>
        <p:guide pos="3840"/>
      </p:guideLst>
    </p:cSldViewPr>
  </p:slideViewPr>
  <p:outlineViewPr>
    <p:cViewPr>
      <p:scale>
        <a:sx n="33" d="100"/>
        <a:sy n="33" d="100"/>
      </p:scale>
      <p:origin x="0" y="-13992"/>
    </p:cViewPr>
  </p:outlin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uysal, Ferdi" userId="086ae82e-98cf-445e-affc-ce21d8862544" providerId="ADAL" clId="{D55C7A4A-E1FB-DD4E-8F88-171A5AFF0E00}"/>
    <pc:docChg chg="undo custSel delSld modSld sldOrd">
      <pc:chgData name="Eruysal, Ferdi" userId="086ae82e-98cf-445e-affc-ce21d8862544" providerId="ADAL" clId="{D55C7A4A-E1FB-DD4E-8F88-171A5AFF0E00}" dt="2023-11-12T23:01:50.632" v="234" actId="20577"/>
      <pc:docMkLst>
        <pc:docMk/>
      </pc:docMkLst>
      <pc:sldChg chg="del">
        <pc:chgData name="Eruysal, Ferdi" userId="086ae82e-98cf-445e-affc-ce21d8862544" providerId="ADAL" clId="{D55C7A4A-E1FB-DD4E-8F88-171A5AFF0E00}" dt="2023-11-12T22:03:59.526" v="220" actId="2696"/>
        <pc:sldMkLst>
          <pc:docMk/>
          <pc:sldMk cId="2466566843" sldId="275"/>
        </pc:sldMkLst>
      </pc:sldChg>
      <pc:sldChg chg="del">
        <pc:chgData name="Eruysal, Ferdi" userId="086ae82e-98cf-445e-affc-ce21d8862544" providerId="ADAL" clId="{D55C7A4A-E1FB-DD4E-8F88-171A5AFF0E00}" dt="2023-11-12T22:03:59.526" v="220" actId="2696"/>
        <pc:sldMkLst>
          <pc:docMk/>
          <pc:sldMk cId="3065660515" sldId="281"/>
        </pc:sldMkLst>
      </pc:sldChg>
      <pc:sldChg chg="del">
        <pc:chgData name="Eruysal, Ferdi" userId="086ae82e-98cf-445e-affc-ce21d8862544" providerId="ADAL" clId="{D55C7A4A-E1FB-DD4E-8F88-171A5AFF0E00}" dt="2023-11-12T22:03:59.526" v="220" actId="2696"/>
        <pc:sldMkLst>
          <pc:docMk/>
          <pc:sldMk cId="1841254145" sldId="283"/>
        </pc:sldMkLst>
      </pc:sldChg>
      <pc:sldChg chg="del">
        <pc:chgData name="Eruysal, Ferdi" userId="086ae82e-98cf-445e-affc-ce21d8862544" providerId="ADAL" clId="{D55C7A4A-E1FB-DD4E-8F88-171A5AFF0E00}" dt="2023-11-12T22:03:59.526" v="220" actId="2696"/>
        <pc:sldMkLst>
          <pc:docMk/>
          <pc:sldMk cId="533706624" sldId="284"/>
        </pc:sldMkLst>
      </pc:sldChg>
      <pc:sldChg chg="del">
        <pc:chgData name="Eruysal, Ferdi" userId="086ae82e-98cf-445e-affc-ce21d8862544" providerId="ADAL" clId="{D55C7A4A-E1FB-DD4E-8F88-171A5AFF0E00}" dt="2023-11-12T22:03:59.526" v="220" actId="2696"/>
        <pc:sldMkLst>
          <pc:docMk/>
          <pc:sldMk cId="1998763174" sldId="287"/>
        </pc:sldMkLst>
      </pc:sldChg>
      <pc:sldChg chg="del">
        <pc:chgData name="Eruysal, Ferdi" userId="086ae82e-98cf-445e-affc-ce21d8862544" providerId="ADAL" clId="{D55C7A4A-E1FB-DD4E-8F88-171A5AFF0E00}" dt="2023-11-12T22:03:59.526" v="220" actId="2696"/>
        <pc:sldMkLst>
          <pc:docMk/>
          <pc:sldMk cId="3521177571" sldId="295"/>
        </pc:sldMkLst>
      </pc:sldChg>
      <pc:sldChg chg="del">
        <pc:chgData name="Eruysal, Ferdi" userId="086ae82e-98cf-445e-affc-ce21d8862544" providerId="ADAL" clId="{D55C7A4A-E1FB-DD4E-8F88-171A5AFF0E00}" dt="2023-11-12T22:03:59.526" v="220" actId="2696"/>
        <pc:sldMkLst>
          <pc:docMk/>
          <pc:sldMk cId="0" sldId="301"/>
        </pc:sldMkLst>
      </pc:sldChg>
      <pc:sldChg chg="del">
        <pc:chgData name="Eruysal, Ferdi" userId="086ae82e-98cf-445e-affc-ce21d8862544" providerId="ADAL" clId="{D55C7A4A-E1FB-DD4E-8F88-171A5AFF0E00}" dt="2023-11-12T22:03:59.526" v="220" actId="2696"/>
        <pc:sldMkLst>
          <pc:docMk/>
          <pc:sldMk cId="0" sldId="303"/>
        </pc:sldMkLst>
      </pc:sldChg>
      <pc:sldChg chg="addSp delSp modSp mod">
        <pc:chgData name="Eruysal, Ferdi" userId="086ae82e-98cf-445e-affc-ce21d8862544" providerId="ADAL" clId="{D55C7A4A-E1FB-DD4E-8F88-171A5AFF0E00}" dt="2023-11-12T22:34:56.544" v="221" actId="478"/>
        <pc:sldMkLst>
          <pc:docMk/>
          <pc:sldMk cId="1308947249" sldId="313"/>
        </pc:sldMkLst>
        <pc:spChg chg="mod">
          <ac:chgData name="Eruysal, Ferdi" userId="086ae82e-98cf-445e-affc-ce21d8862544" providerId="ADAL" clId="{D55C7A4A-E1FB-DD4E-8F88-171A5AFF0E00}" dt="2023-11-12T21:56:20.059" v="28" actId="255"/>
          <ac:spMkLst>
            <pc:docMk/>
            <pc:sldMk cId="1308947249" sldId="313"/>
            <ac:spMk id="2" creationId="{B1260127-AFAC-5544-90D0-5C2A2CBFCE8D}"/>
          </ac:spMkLst>
        </pc:spChg>
        <pc:spChg chg="del">
          <ac:chgData name="Eruysal, Ferdi" userId="086ae82e-98cf-445e-affc-ce21d8862544" providerId="ADAL" clId="{D55C7A4A-E1FB-DD4E-8F88-171A5AFF0E00}" dt="2023-11-12T21:56:26.995" v="30" actId="478"/>
          <ac:spMkLst>
            <pc:docMk/>
            <pc:sldMk cId="1308947249" sldId="313"/>
            <ac:spMk id="3" creationId="{9987BD42-1873-B44E-A0A2-F05D638B0752}"/>
          </ac:spMkLst>
        </pc:spChg>
        <pc:spChg chg="del">
          <ac:chgData name="Eruysal, Ferdi" userId="086ae82e-98cf-445e-affc-ce21d8862544" providerId="ADAL" clId="{D55C7A4A-E1FB-DD4E-8F88-171A5AFF0E00}" dt="2023-11-12T21:56:24.198" v="29" actId="478"/>
          <ac:spMkLst>
            <pc:docMk/>
            <pc:sldMk cId="1308947249" sldId="313"/>
            <ac:spMk id="4" creationId="{D933D27C-A3F3-7A4B-A9FA-0F540DCEE77E}"/>
          </ac:spMkLst>
        </pc:spChg>
        <pc:spChg chg="add mod">
          <ac:chgData name="Eruysal, Ferdi" userId="086ae82e-98cf-445e-affc-ce21d8862544" providerId="ADAL" clId="{D55C7A4A-E1FB-DD4E-8F88-171A5AFF0E00}" dt="2023-11-12T21:56:12.894" v="27" actId="20577"/>
          <ac:spMkLst>
            <pc:docMk/>
            <pc:sldMk cId="1308947249" sldId="313"/>
            <ac:spMk id="5" creationId="{05ECEFA3-E56E-FEB8-FFF5-80F90E5C4A41}"/>
          </ac:spMkLst>
        </pc:spChg>
        <pc:spChg chg="add del mod">
          <ac:chgData name="Eruysal, Ferdi" userId="086ae82e-98cf-445e-affc-ce21d8862544" providerId="ADAL" clId="{D55C7A4A-E1FB-DD4E-8F88-171A5AFF0E00}" dt="2023-11-12T22:34:56.544" v="221" actId="478"/>
          <ac:spMkLst>
            <pc:docMk/>
            <pc:sldMk cId="1308947249" sldId="313"/>
            <ac:spMk id="7" creationId="{C11E2AFB-784D-ED88-FAA0-93DBFA612D4E}"/>
          </ac:spMkLst>
        </pc:spChg>
      </pc:sldChg>
      <pc:sldChg chg="delSp modSp mod">
        <pc:chgData name="Eruysal, Ferdi" userId="086ae82e-98cf-445e-affc-ce21d8862544" providerId="ADAL" clId="{D55C7A4A-E1FB-DD4E-8F88-171A5AFF0E00}" dt="2023-11-12T23:01:50.632" v="234" actId="20577"/>
        <pc:sldMkLst>
          <pc:docMk/>
          <pc:sldMk cId="418710672" sldId="314"/>
        </pc:sldMkLst>
        <pc:spChg chg="mod">
          <ac:chgData name="Eruysal, Ferdi" userId="086ae82e-98cf-445e-affc-ce21d8862544" providerId="ADAL" clId="{D55C7A4A-E1FB-DD4E-8F88-171A5AFF0E00}" dt="2023-11-12T22:35:09.335" v="222" actId="20577"/>
          <ac:spMkLst>
            <pc:docMk/>
            <pc:sldMk cId="418710672" sldId="314"/>
            <ac:spMk id="2" creationId="{7809D474-3278-0776-C1CD-CC84A9AA1320}"/>
          </ac:spMkLst>
        </pc:spChg>
        <pc:spChg chg="mod">
          <ac:chgData name="Eruysal, Ferdi" userId="086ae82e-98cf-445e-affc-ce21d8862544" providerId="ADAL" clId="{D55C7A4A-E1FB-DD4E-8F88-171A5AFF0E00}" dt="2023-11-12T23:01:50.632" v="234" actId="20577"/>
          <ac:spMkLst>
            <pc:docMk/>
            <pc:sldMk cId="418710672" sldId="314"/>
            <ac:spMk id="3" creationId="{6D1D46EC-E9E9-97AE-4456-43ADC5488845}"/>
          </ac:spMkLst>
        </pc:spChg>
        <pc:picChg chg="del">
          <ac:chgData name="Eruysal, Ferdi" userId="086ae82e-98cf-445e-affc-ce21d8862544" providerId="ADAL" clId="{D55C7A4A-E1FB-DD4E-8F88-171A5AFF0E00}" dt="2023-11-12T21:57:34.309" v="68" actId="478"/>
          <ac:picMkLst>
            <pc:docMk/>
            <pc:sldMk cId="418710672" sldId="314"/>
            <ac:picMk id="5" creationId="{29D9A302-6FBC-C9B5-7D3F-C48C752FDAC2}"/>
          </ac:picMkLst>
        </pc:picChg>
      </pc:sldChg>
      <pc:sldChg chg="addSp delSp modSp mod ord">
        <pc:chgData name="Eruysal, Ferdi" userId="086ae82e-98cf-445e-affc-ce21d8862544" providerId="ADAL" clId="{D55C7A4A-E1FB-DD4E-8F88-171A5AFF0E00}" dt="2023-11-12T23:01:33.305" v="231" actId="20577"/>
        <pc:sldMkLst>
          <pc:docMk/>
          <pc:sldMk cId="1878178440" sldId="324"/>
        </pc:sldMkLst>
        <pc:spChg chg="mod">
          <ac:chgData name="Eruysal, Ferdi" userId="086ae82e-98cf-445e-affc-ce21d8862544" providerId="ADAL" clId="{D55C7A4A-E1FB-DD4E-8F88-171A5AFF0E00}" dt="2023-11-12T21:58:37.132" v="86" actId="1076"/>
          <ac:spMkLst>
            <pc:docMk/>
            <pc:sldMk cId="1878178440" sldId="324"/>
            <ac:spMk id="2" creationId="{00000000-0000-0000-0000-000000000000}"/>
          </ac:spMkLst>
        </pc:spChg>
        <pc:spChg chg="del">
          <ac:chgData name="Eruysal, Ferdi" userId="086ae82e-98cf-445e-affc-ce21d8862544" providerId="ADAL" clId="{D55C7A4A-E1FB-DD4E-8F88-171A5AFF0E00}" dt="2023-11-12T21:58:26.407" v="84" actId="478"/>
          <ac:spMkLst>
            <pc:docMk/>
            <pc:sldMk cId="1878178440" sldId="324"/>
            <ac:spMk id="3" creationId="{00000000-0000-0000-0000-000000000000}"/>
          </ac:spMkLst>
        </pc:spChg>
        <pc:spChg chg="add mod">
          <ac:chgData name="Eruysal, Ferdi" userId="086ae82e-98cf-445e-affc-ce21d8862544" providerId="ADAL" clId="{D55C7A4A-E1FB-DD4E-8F88-171A5AFF0E00}" dt="2023-11-12T23:01:33.305" v="231" actId="20577"/>
          <ac:spMkLst>
            <pc:docMk/>
            <pc:sldMk cId="1878178440" sldId="324"/>
            <ac:spMk id="6" creationId="{D7E9861A-866A-235B-6066-5CDE844590A1}"/>
          </ac:spMkLst>
        </pc:spChg>
        <pc:picChg chg="del">
          <ac:chgData name="Eruysal, Ferdi" userId="086ae82e-98cf-445e-affc-ce21d8862544" providerId="ADAL" clId="{D55C7A4A-E1FB-DD4E-8F88-171A5AFF0E00}" dt="2023-11-12T21:58:29.391" v="85" actId="478"/>
          <ac:picMkLst>
            <pc:docMk/>
            <pc:sldMk cId="1878178440" sldId="324"/>
            <ac:picMk id="5" creationId="{9D5DA574-D42E-483E-B483-69EB26E62CA8}"/>
          </ac:picMkLst>
        </pc:picChg>
        <pc:picChg chg="del">
          <ac:chgData name="Eruysal, Ferdi" userId="086ae82e-98cf-445e-affc-ce21d8862544" providerId="ADAL" clId="{D55C7A4A-E1FB-DD4E-8F88-171A5AFF0E00}" dt="2023-11-12T21:58:29.391" v="85" actId="478"/>
          <ac:picMkLst>
            <pc:docMk/>
            <pc:sldMk cId="1878178440" sldId="324"/>
            <ac:picMk id="7" creationId="{ACD166DC-CEFF-4870-AA95-1459B7307C30}"/>
          </ac:picMkLst>
        </pc:picChg>
      </pc:sldChg>
      <pc:sldChg chg="modSp del mod">
        <pc:chgData name="Eruysal, Ferdi" userId="086ae82e-98cf-445e-affc-ce21d8862544" providerId="ADAL" clId="{D55C7A4A-E1FB-DD4E-8F88-171A5AFF0E00}" dt="2023-11-12T22:02:22.872" v="214" actId="2696"/>
        <pc:sldMkLst>
          <pc:docMk/>
          <pc:sldMk cId="310741088" sldId="325"/>
        </pc:sldMkLst>
        <pc:spChg chg="mod">
          <ac:chgData name="Eruysal, Ferdi" userId="086ae82e-98cf-445e-affc-ce21d8862544" providerId="ADAL" clId="{D55C7A4A-E1FB-DD4E-8F88-171A5AFF0E00}" dt="2023-11-12T22:01:25.008" v="138" actId="20577"/>
          <ac:spMkLst>
            <pc:docMk/>
            <pc:sldMk cId="310741088" sldId="325"/>
            <ac:spMk id="2" creationId="{00000000-0000-0000-0000-000000000000}"/>
          </ac:spMkLst>
        </pc:spChg>
      </pc:sldChg>
      <pc:sldChg chg="addSp delSp modSp mod">
        <pc:chgData name="Eruysal, Ferdi" userId="086ae82e-98cf-445e-affc-ce21d8862544" providerId="ADAL" clId="{D55C7A4A-E1FB-DD4E-8F88-171A5AFF0E00}" dt="2023-11-12T22:02:18.066" v="213" actId="1076"/>
        <pc:sldMkLst>
          <pc:docMk/>
          <pc:sldMk cId="1454731156" sldId="326"/>
        </pc:sldMkLst>
        <pc:spChg chg="mod">
          <ac:chgData name="Eruysal, Ferdi" userId="086ae82e-98cf-445e-affc-ce21d8862544" providerId="ADAL" clId="{D55C7A4A-E1FB-DD4E-8F88-171A5AFF0E00}" dt="2023-11-12T22:02:18.066" v="213" actId="1076"/>
          <ac:spMkLst>
            <pc:docMk/>
            <pc:sldMk cId="1454731156" sldId="326"/>
            <ac:spMk id="2" creationId="{00000000-0000-0000-0000-000000000000}"/>
          </ac:spMkLst>
        </pc:spChg>
        <pc:spChg chg="add del mod">
          <ac:chgData name="Eruysal, Ferdi" userId="086ae82e-98cf-445e-affc-ce21d8862544" providerId="ADAL" clId="{D55C7A4A-E1FB-DD4E-8F88-171A5AFF0E00}" dt="2023-11-12T22:02:12.477" v="212" actId="20577"/>
          <ac:spMkLst>
            <pc:docMk/>
            <pc:sldMk cId="1454731156" sldId="326"/>
            <ac:spMk id="3" creationId="{00000000-0000-0000-0000-000000000000}"/>
          </ac:spMkLst>
        </pc:spChg>
      </pc:sldChg>
      <pc:sldChg chg="del">
        <pc:chgData name="Eruysal, Ferdi" userId="086ae82e-98cf-445e-affc-ce21d8862544" providerId="ADAL" clId="{D55C7A4A-E1FB-DD4E-8F88-171A5AFF0E00}" dt="2023-11-12T22:03:59.526" v="220" actId="2696"/>
        <pc:sldMkLst>
          <pc:docMk/>
          <pc:sldMk cId="2166600039" sldId="327"/>
        </pc:sldMkLst>
      </pc:sldChg>
      <pc:sldChg chg="del">
        <pc:chgData name="Eruysal, Ferdi" userId="086ae82e-98cf-445e-affc-ce21d8862544" providerId="ADAL" clId="{D55C7A4A-E1FB-DD4E-8F88-171A5AFF0E00}" dt="2023-11-12T22:03:59.526" v="220" actId="2696"/>
        <pc:sldMkLst>
          <pc:docMk/>
          <pc:sldMk cId="529836842" sldId="329"/>
        </pc:sldMkLst>
      </pc:sldChg>
      <pc:sldChg chg="del">
        <pc:chgData name="Eruysal, Ferdi" userId="086ae82e-98cf-445e-affc-ce21d8862544" providerId="ADAL" clId="{D55C7A4A-E1FB-DD4E-8F88-171A5AFF0E00}" dt="2023-11-12T22:03:59.526" v="220" actId="2696"/>
        <pc:sldMkLst>
          <pc:docMk/>
          <pc:sldMk cId="318771758" sldId="330"/>
        </pc:sldMkLst>
      </pc:sldChg>
      <pc:sldChg chg="del">
        <pc:chgData name="Eruysal, Ferdi" userId="086ae82e-98cf-445e-affc-ce21d8862544" providerId="ADAL" clId="{D55C7A4A-E1FB-DD4E-8F88-171A5AFF0E00}" dt="2023-11-12T22:03:59.526" v="220" actId="2696"/>
        <pc:sldMkLst>
          <pc:docMk/>
          <pc:sldMk cId="0" sldId="332"/>
        </pc:sldMkLst>
      </pc:sldChg>
      <pc:sldChg chg="del">
        <pc:chgData name="Eruysal, Ferdi" userId="086ae82e-98cf-445e-affc-ce21d8862544" providerId="ADAL" clId="{D55C7A4A-E1FB-DD4E-8F88-171A5AFF0E00}" dt="2023-11-12T22:03:59.526" v="220" actId="2696"/>
        <pc:sldMkLst>
          <pc:docMk/>
          <pc:sldMk cId="388721416" sldId="333"/>
        </pc:sldMkLst>
      </pc:sldChg>
      <pc:sldChg chg="del">
        <pc:chgData name="Eruysal, Ferdi" userId="086ae82e-98cf-445e-affc-ce21d8862544" providerId="ADAL" clId="{D55C7A4A-E1FB-DD4E-8F88-171A5AFF0E00}" dt="2023-11-12T22:03:59.526" v="220" actId="2696"/>
        <pc:sldMkLst>
          <pc:docMk/>
          <pc:sldMk cId="813915236" sldId="335"/>
        </pc:sldMkLst>
      </pc:sldChg>
      <pc:sldChg chg="del">
        <pc:chgData name="Eruysal, Ferdi" userId="086ae82e-98cf-445e-affc-ce21d8862544" providerId="ADAL" clId="{D55C7A4A-E1FB-DD4E-8F88-171A5AFF0E00}" dt="2023-11-12T22:03:59.526" v="220" actId="2696"/>
        <pc:sldMkLst>
          <pc:docMk/>
          <pc:sldMk cId="0" sldId="339"/>
        </pc:sldMkLst>
      </pc:sldChg>
      <pc:sldChg chg="del">
        <pc:chgData name="Eruysal, Ferdi" userId="086ae82e-98cf-445e-affc-ce21d8862544" providerId="ADAL" clId="{D55C7A4A-E1FB-DD4E-8F88-171A5AFF0E00}" dt="2023-11-12T22:03:59.526" v="220" actId="2696"/>
        <pc:sldMkLst>
          <pc:docMk/>
          <pc:sldMk cId="354711519" sldId="341"/>
        </pc:sldMkLst>
      </pc:sldChg>
      <pc:sldChg chg="del">
        <pc:chgData name="Eruysal, Ferdi" userId="086ae82e-98cf-445e-affc-ce21d8862544" providerId="ADAL" clId="{D55C7A4A-E1FB-DD4E-8F88-171A5AFF0E00}" dt="2023-11-12T22:03:59.526" v="220" actId="2696"/>
        <pc:sldMkLst>
          <pc:docMk/>
          <pc:sldMk cId="1142712044" sldId="343"/>
        </pc:sldMkLst>
      </pc:sldChg>
      <pc:sldChg chg="del">
        <pc:chgData name="Eruysal, Ferdi" userId="086ae82e-98cf-445e-affc-ce21d8862544" providerId="ADAL" clId="{D55C7A4A-E1FB-DD4E-8F88-171A5AFF0E00}" dt="2023-11-12T22:03:59.526" v="220" actId="2696"/>
        <pc:sldMkLst>
          <pc:docMk/>
          <pc:sldMk cId="0" sldId="356"/>
        </pc:sldMkLst>
      </pc:sldChg>
      <pc:sldChg chg="del">
        <pc:chgData name="Eruysal, Ferdi" userId="086ae82e-98cf-445e-affc-ce21d8862544" providerId="ADAL" clId="{D55C7A4A-E1FB-DD4E-8F88-171A5AFF0E00}" dt="2023-11-12T22:03:59.526" v="220" actId="2696"/>
        <pc:sldMkLst>
          <pc:docMk/>
          <pc:sldMk cId="0" sldId="357"/>
        </pc:sldMkLst>
      </pc:sldChg>
      <pc:sldChg chg="del">
        <pc:chgData name="Eruysal, Ferdi" userId="086ae82e-98cf-445e-affc-ce21d8862544" providerId="ADAL" clId="{D55C7A4A-E1FB-DD4E-8F88-171A5AFF0E00}" dt="2023-11-12T22:03:59.526" v="220" actId="2696"/>
        <pc:sldMkLst>
          <pc:docMk/>
          <pc:sldMk cId="0" sldId="359"/>
        </pc:sldMkLst>
      </pc:sldChg>
      <pc:sldChg chg="del">
        <pc:chgData name="Eruysal, Ferdi" userId="086ae82e-98cf-445e-affc-ce21d8862544" providerId="ADAL" clId="{D55C7A4A-E1FB-DD4E-8F88-171A5AFF0E00}" dt="2023-11-12T22:03:59.526" v="220" actId="2696"/>
        <pc:sldMkLst>
          <pc:docMk/>
          <pc:sldMk cId="0" sldId="360"/>
        </pc:sldMkLst>
      </pc:sldChg>
      <pc:sldChg chg="del">
        <pc:chgData name="Eruysal, Ferdi" userId="086ae82e-98cf-445e-affc-ce21d8862544" providerId="ADAL" clId="{D55C7A4A-E1FB-DD4E-8F88-171A5AFF0E00}" dt="2023-11-12T22:03:59.526" v="220" actId="2696"/>
        <pc:sldMkLst>
          <pc:docMk/>
          <pc:sldMk cId="469372354" sldId="361"/>
        </pc:sldMkLst>
      </pc:sldChg>
      <pc:sldMasterChg chg="delSldLayout">
        <pc:chgData name="Eruysal, Ferdi" userId="086ae82e-98cf-445e-affc-ce21d8862544" providerId="ADAL" clId="{D55C7A4A-E1FB-DD4E-8F88-171A5AFF0E00}" dt="2023-11-12T22:03:59.526" v="220" actId="2696"/>
        <pc:sldMasterMkLst>
          <pc:docMk/>
          <pc:sldMasterMk cId="3296079754" sldId="2147483648"/>
        </pc:sldMasterMkLst>
        <pc:sldLayoutChg chg="del">
          <pc:chgData name="Eruysal, Ferdi" userId="086ae82e-98cf-445e-affc-ce21d8862544" providerId="ADAL" clId="{D55C7A4A-E1FB-DD4E-8F88-171A5AFF0E00}" dt="2023-11-12T22:03:59.526" v="220" actId="2696"/>
          <pc:sldLayoutMkLst>
            <pc:docMk/>
            <pc:sldMasterMk cId="3296079754" sldId="2147483648"/>
            <pc:sldLayoutMk cId="2919779989" sldId="2147483660"/>
          </pc:sldLayoutMkLst>
        </pc:sldLayoutChg>
        <pc:sldLayoutChg chg="del">
          <pc:chgData name="Eruysal, Ferdi" userId="086ae82e-98cf-445e-affc-ce21d8862544" providerId="ADAL" clId="{D55C7A4A-E1FB-DD4E-8F88-171A5AFF0E00}" dt="2023-11-12T22:03:59.526" v="220" actId="2696"/>
          <pc:sldLayoutMkLst>
            <pc:docMk/>
            <pc:sldMasterMk cId="3296079754" sldId="2147483648"/>
            <pc:sldLayoutMk cId="2409550689" sldId="214748366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CD9B7-0766-49EE-9EF7-7E55018F73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4B2CCD5-D539-4BA4-A16F-B7B8ACD36B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980FAA-B5D5-4637-AC12-99884D36CAB4}" type="datetimeFigureOut">
              <a:rPr lang="en-US" smtClean="0"/>
              <a:t>11/12/23</a:t>
            </a:fld>
            <a:endParaRPr lang="en-US"/>
          </a:p>
        </p:txBody>
      </p:sp>
      <p:sp>
        <p:nvSpPr>
          <p:cNvPr id="4" name="Footer Placeholder 3">
            <a:extLst>
              <a:ext uri="{FF2B5EF4-FFF2-40B4-BE49-F238E27FC236}">
                <a16:creationId xmlns:a16="http://schemas.microsoft.com/office/drawing/2014/main" id="{FE982646-6D4B-4058-A587-C19876B39E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7942C0-6985-45E8-BC82-569DD2FD9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E6791A-A9B7-4630-9757-C79387A910AD}" type="slidenum">
              <a:rPr lang="en-US" smtClean="0"/>
              <a:t>‹#›</a:t>
            </a:fld>
            <a:endParaRPr lang="en-US"/>
          </a:p>
        </p:txBody>
      </p:sp>
    </p:spTree>
    <p:extLst>
      <p:ext uri="{BB962C8B-B14F-4D97-AF65-F5344CB8AC3E}">
        <p14:creationId xmlns:p14="http://schemas.microsoft.com/office/powerpoint/2010/main" val="28427389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FD35F-6BAB-44E0-A256-9A7B33C9C19E}" type="datetimeFigureOut">
              <a:rPr lang="en-US" smtClean="0"/>
              <a:t>11/12/23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A6EEA-4A45-4678-8BC2-A2F949D39480}" type="slidenum">
              <a:rPr lang="en-US" smtClean="0"/>
              <a:t>‹#›</a:t>
            </a:fld>
            <a:endParaRPr lang="en-US"/>
          </a:p>
        </p:txBody>
      </p:sp>
    </p:spTree>
    <p:extLst>
      <p:ext uri="{BB962C8B-B14F-4D97-AF65-F5344CB8AC3E}">
        <p14:creationId xmlns:p14="http://schemas.microsoft.com/office/powerpoint/2010/main" val="1781891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3C5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2364"/>
            <a:ext cx="9829800" cy="818732"/>
          </a:xfrm>
        </p:spPr>
        <p:txBody>
          <a:bodyPr anchor="b">
            <a:normAutofit/>
          </a:bodyPr>
          <a:lstStyle>
            <a:lvl1pPr algn="l">
              <a:defRPr sz="48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838200" y="3602038"/>
            <a:ext cx="10515600" cy="1655762"/>
          </a:xfrm>
        </p:spPr>
        <p:txBody>
          <a:bodyPr/>
          <a:lstStyle>
            <a:lvl1pPr marL="0" indent="0" algn="r">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6754964" y="5570648"/>
            <a:ext cx="4598836" cy="1008707"/>
          </a:xfrm>
          <a:prstGeom prst="rect">
            <a:avLst/>
          </a:prstGeom>
        </p:spPr>
      </p:pic>
    </p:spTree>
    <p:extLst>
      <p:ext uri="{BB962C8B-B14F-4D97-AF65-F5344CB8AC3E}">
        <p14:creationId xmlns:p14="http://schemas.microsoft.com/office/powerpoint/2010/main" val="338485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0608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Week 1 Day 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28084-2929-4A89-B5B2-58F4A1262D22}" type="slidenum">
              <a:rPr lang="en-US" smtClean="0"/>
              <a:t>‹#›</a:t>
            </a:fld>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231977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85799"/>
            <a:ext cx="2628900" cy="520065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85799"/>
            <a:ext cx="7734300" cy="52006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Week 1 Day 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28084-2929-4A89-B5B2-58F4A1262D22}" type="slidenum">
              <a:rPr lang="en-US" smtClean="0"/>
              <a:t>‹#›</a:t>
            </a:fld>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161927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66465"/>
            <a:ext cx="10515600" cy="767274"/>
          </a:xfrm>
        </p:spPr>
        <p:txBody>
          <a:bodyPr/>
          <a:lstStyle/>
          <a:p>
            <a:r>
              <a:rPr lang="en-US" dirty="0"/>
              <a:t>Click to edit Master title style</a:t>
            </a:r>
          </a:p>
        </p:txBody>
      </p:sp>
      <p:sp>
        <p:nvSpPr>
          <p:cNvPr id="3" name="Content Placeholder 2"/>
          <p:cNvSpPr>
            <a:spLocks noGrp="1"/>
          </p:cNvSpPr>
          <p:nvPr>
            <p:ph idx="1"/>
          </p:nvPr>
        </p:nvSpPr>
        <p:spPr>
          <a:xfrm>
            <a:off x="838200" y="1567543"/>
            <a:ext cx="10515600" cy="4339771"/>
          </a:xfrm>
        </p:spPr>
        <p:txBody>
          <a:bodyPr/>
          <a:lstStyle>
            <a:lvl1pPr>
              <a:defRPr>
                <a:solidFill>
                  <a:srgbClr val="003C5A"/>
                </a:solidFill>
              </a:defRPr>
            </a:lvl1pPr>
            <a:lvl2pPr>
              <a:defRPr>
                <a:solidFill>
                  <a:srgbClr val="003C5A"/>
                </a:solidFill>
              </a:defRPr>
            </a:lvl2pPr>
            <a:lvl3pPr>
              <a:defRPr>
                <a:solidFill>
                  <a:srgbClr val="003C5A"/>
                </a:solidFill>
              </a:defRPr>
            </a:lvl3pPr>
            <a:lvl4pPr>
              <a:defRPr>
                <a:solidFill>
                  <a:srgbClr val="003C5A"/>
                </a:solidFill>
              </a:defRPr>
            </a:lvl4pPr>
            <a:lvl5pPr>
              <a:defRPr>
                <a:solidFill>
                  <a:srgbClr val="003C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400" b="0">
                <a:solidFill>
                  <a:schemeClr val="bg1"/>
                </a:solidFill>
              </a:defRPr>
            </a:lvl1pPr>
          </a:lstStyle>
          <a:p>
            <a:r>
              <a:rPr lang="en-US"/>
              <a:t>Week 1 Day 1</a:t>
            </a:r>
            <a:endParaRPr lang="en-US" dirty="0"/>
          </a:p>
        </p:txBody>
      </p:sp>
      <p:sp>
        <p:nvSpPr>
          <p:cNvPr id="5" name="Footer Placeholder 4"/>
          <p:cNvSpPr>
            <a:spLocks noGrp="1"/>
          </p:cNvSpPr>
          <p:nvPr>
            <p:ph type="ftr" sz="quarter" idx="11"/>
          </p:nvPr>
        </p:nvSpPr>
        <p:spPr/>
        <p:txBody>
          <a:bodyPr/>
          <a:lstStyle>
            <a:lvl1pPr>
              <a:defRPr sz="1400" b="0">
                <a:solidFill>
                  <a:schemeClr val="bg1"/>
                </a:solidFill>
              </a:defRPr>
            </a:lvl1p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
        <p:nvSpPr>
          <p:cNvPr id="9" name="Slide Number Placeholder 5"/>
          <p:cNvSpPr>
            <a:spLocks noGrp="1"/>
          </p:cNvSpPr>
          <p:nvPr>
            <p:ph type="sldNum" sz="quarter" idx="4"/>
          </p:nvPr>
        </p:nvSpPr>
        <p:spPr>
          <a:xfrm>
            <a:off x="8686016" y="-1"/>
            <a:ext cx="2743200" cy="365125"/>
          </a:xfrm>
          <a:prstGeom prst="rect">
            <a:avLst/>
          </a:prstGeom>
        </p:spPr>
        <p:txBody>
          <a:bodyPr vert="horz" lIns="91440" tIns="45720" rIns="91440" bIns="45720" rtlCol="0" anchor="ctr"/>
          <a:lstStyle>
            <a:lvl1pPr algn="r">
              <a:defRPr sz="1400" b="0">
                <a:solidFill>
                  <a:schemeClr val="bg1"/>
                </a:solidFill>
                <a:latin typeface="+mj-lt"/>
              </a:defRPr>
            </a:lvl1pPr>
          </a:lstStyle>
          <a:p>
            <a:fld id="{26D28084-2929-4A89-B5B2-58F4A1262D22}" type="slidenum">
              <a:rPr lang="en-US" smtClean="0"/>
              <a:pPr/>
              <a:t>‹#›</a:t>
            </a:fld>
            <a:endParaRPr lang="en-US" dirty="0"/>
          </a:p>
        </p:txBody>
      </p:sp>
    </p:spTree>
    <p:extLst>
      <p:ext uri="{BB962C8B-B14F-4D97-AF65-F5344CB8AC3E}">
        <p14:creationId xmlns:p14="http://schemas.microsoft.com/office/powerpoint/2010/main" val="22298799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Week 1 Day 1</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28084-2929-4A89-B5B2-58F4A1262D22}" type="slidenum">
              <a:rPr lang="en-US" smtClean="0"/>
              <a:t>‹#›</a:t>
            </a:fld>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86673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Week 1 Day 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28084-2929-4A89-B5B2-58F4A1262D22}"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299852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Week 1 Day 1</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28084-2929-4A89-B5B2-58F4A1262D22}" type="slidenum">
              <a:rPr lang="en-US" smtClean="0"/>
              <a:t>‹#›</a:t>
            </a:fld>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149521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Week 1 Day 1</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28084-2929-4A89-B5B2-58F4A1262D22}" type="slidenum">
              <a:rPr lang="en-US" smtClean="0"/>
              <a:t>‹#›</a:t>
            </a:fld>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54362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Week 1 Day 1</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28084-2929-4A89-B5B2-58F4A1262D22}" type="slidenum">
              <a:rPr lang="en-US" smtClean="0"/>
              <a:t>‹#›</a:t>
            </a:fld>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2340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Week 1 Day 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28084-2929-4A89-B5B2-58F4A1262D22}"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153671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r>
              <a:rPr lang="en-US"/>
              <a:t>Week 1 Day 1</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28084-2929-4A89-B5B2-58F4A1262D22}"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51" r="814"/>
          <a:stretch/>
        </p:blipFill>
        <p:spPr>
          <a:xfrm>
            <a:off x="8446008" y="6206105"/>
            <a:ext cx="2907792" cy="637794"/>
          </a:xfrm>
          <a:prstGeom prst="rect">
            <a:avLst/>
          </a:prstGeom>
        </p:spPr>
      </p:pic>
    </p:spTree>
    <p:extLst>
      <p:ext uri="{BB962C8B-B14F-4D97-AF65-F5344CB8AC3E}">
        <p14:creationId xmlns:p14="http://schemas.microsoft.com/office/powerpoint/2010/main" val="19872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2192000" cy="365125"/>
          </a:xfrm>
          <a:prstGeom prst="rect">
            <a:avLst/>
          </a:prstGeom>
          <a:solidFill>
            <a:srgbClr val="003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176963"/>
            <a:ext cx="12192000" cy="681037"/>
          </a:xfrm>
          <a:prstGeom prst="rect">
            <a:avLst/>
          </a:prstGeom>
          <a:solidFill>
            <a:srgbClr val="003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a:solidFill>
                <a:schemeClr val="bg1"/>
              </a:solidFill>
              <a:latin typeface="+mj-lt"/>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b="0">
                <a:solidFill>
                  <a:schemeClr val="bg1"/>
                </a:solidFill>
                <a:latin typeface="+mj-lt"/>
              </a:defRPr>
            </a:lvl1pPr>
          </a:lstStyle>
          <a:p>
            <a:r>
              <a:rPr lang="en-US"/>
              <a:t>Week 1 Day 1</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0">
                <a:solidFill>
                  <a:schemeClr val="bg1"/>
                </a:solidFill>
                <a:latin typeface="+mj-lt"/>
              </a:defRPr>
            </a:lvl1pPr>
          </a:lstStyle>
          <a:p>
            <a:endParaRPr lang="en-US" dirty="0"/>
          </a:p>
        </p:txBody>
      </p:sp>
      <p:sp>
        <p:nvSpPr>
          <p:cNvPr id="6" name="Slide Number Placeholder 5"/>
          <p:cNvSpPr>
            <a:spLocks noGrp="1"/>
          </p:cNvSpPr>
          <p:nvPr>
            <p:ph type="sldNum" sz="quarter" idx="4"/>
          </p:nvPr>
        </p:nvSpPr>
        <p:spPr>
          <a:xfrm>
            <a:off x="8686016" y="-1"/>
            <a:ext cx="2743200" cy="365125"/>
          </a:xfrm>
          <a:prstGeom prst="rect">
            <a:avLst/>
          </a:prstGeom>
        </p:spPr>
        <p:txBody>
          <a:bodyPr vert="horz" lIns="91440" tIns="45720" rIns="91440" bIns="45720" rtlCol="0" anchor="ctr"/>
          <a:lstStyle>
            <a:lvl1pPr algn="r">
              <a:defRPr sz="1400" b="0">
                <a:solidFill>
                  <a:schemeClr val="bg1"/>
                </a:solidFill>
                <a:latin typeface="+mj-lt"/>
              </a:defRPr>
            </a:lvl1pPr>
          </a:lstStyle>
          <a:p>
            <a:fld id="{26D28084-2929-4A89-B5B2-58F4A1262D22}" type="slidenum">
              <a:rPr lang="en-US" smtClean="0"/>
              <a:pPr/>
              <a:t>‹#›</a:t>
            </a:fld>
            <a:endParaRPr lang="en-US" dirty="0"/>
          </a:p>
        </p:txBody>
      </p:sp>
    </p:spTree>
    <p:extLst>
      <p:ext uri="{BB962C8B-B14F-4D97-AF65-F5344CB8AC3E}">
        <p14:creationId xmlns:p14="http://schemas.microsoft.com/office/powerpoint/2010/main" val="329607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200" b="1" kern="1200">
          <a:solidFill>
            <a:srgbClr val="003C5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rgbClr val="003C5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C5A"/>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rgbClr val="003C5A"/>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C5A"/>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rgbClr val="003C5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0127-AFAC-5544-90D0-5C2A2CBFCE8D}"/>
              </a:ext>
            </a:extLst>
          </p:cNvPr>
          <p:cNvSpPr>
            <a:spLocks noGrp="1"/>
          </p:cNvSpPr>
          <p:nvPr>
            <p:ph type="ctrTitle"/>
          </p:nvPr>
        </p:nvSpPr>
        <p:spPr>
          <a:xfrm>
            <a:off x="838200" y="2810487"/>
            <a:ext cx="9829800" cy="818732"/>
          </a:xfrm>
        </p:spPr>
        <p:txBody>
          <a:bodyPr>
            <a:normAutofit/>
          </a:bodyPr>
          <a:lstStyle/>
          <a:p>
            <a:r>
              <a:rPr lang="en-US" sz="3000" dirty="0"/>
              <a:t>Introduction for week 14-15</a:t>
            </a:r>
          </a:p>
        </p:txBody>
      </p:sp>
      <p:sp>
        <p:nvSpPr>
          <p:cNvPr id="5" name="Title 1">
            <a:extLst>
              <a:ext uri="{FF2B5EF4-FFF2-40B4-BE49-F238E27FC236}">
                <a16:creationId xmlns:a16="http://schemas.microsoft.com/office/drawing/2014/main" id="{05ECEFA3-E56E-FEB8-FFF5-80F90E5C4A41}"/>
              </a:ext>
            </a:extLst>
          </p:cNvPr>
          <p:cNvSpPr txBox="1">
            <a:spLocks/>
          </p:cNvSpPr>
          <p:nvPr/>
        </p:nvSpPr>
        <p:spPr>
          <a:xfrm>
            <a:off x="838200" y="1236136"/>
            <a:ext cx="9829800" cy="8187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dirty="0"/>
              <a:t>BAN 550</a:t>
            </a:r>
          </a:p>
        </p:txBody>
      </p:sp>
    </p:spTree>
    <p:extLst>
      <p:ext uri="{BB962C8B-B14F-4D97-AF65-F5344CB8AC3E}">
        <p14:creationId xmlns:p14="http://schemas.microsoft.com/office/powerpoint/2010/main" val="130894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834" y="425318"/>
            <a:ext cx="6103620" cy="632651"/>
          </a:xfrm>
          <a:prstGeom prst="rect">
            <a:avLst/>
          </a:prstGeom>
        </p:spPr>
        <p:txBody>
          <a:bodyPr vert="horz" wrap="square" lIns="0" tIns="16933" rIns="0" bIns="0" rtlCol="0" anchor="ctr">
            <a:spAutoFit/>
          </a:bodyPr>
          <a:lstStyle/>
          <a:p>
            <a:pPr marL="16933">
              <a:lnSpc>
                <a:spcPct val="100000"/>
              </a:lnSpc>
              <a:spcBef>
                <a:spcPts val="133"/>
              </a:spcBef>
            </a:pPr>
            <a:r>
              <a:rPr lang="en-US" sz="4000" b="0" spc="-33" dirty="0">
                <a:solidFill>
                  <a:srgbClr val="2A3890"/>
                </a:solidFill>
                <a:latin typeface="Arial"/>
                <a:cs typeface="Arial"/>
              </a:rPr>
              <a:t>Why Python?</a:t>
            </a:r>
            <a:endParaRPr sz="4000" dirty="0">
              <a:latin typeface="Arial"/>
              <a:cs typeface="Arial"/>
            </a:endParaRPr>
          </a:p>
        </p:txBody>
      </p:sp>
      <p:sp>
        <p:nvSpPr>
          <p:cNvPr id="6" name="TextBox 5">
            <a:extLst>
              <a:ext uri="{FF2B5EF4-FFF2-40B4-BE49-F238E27FC236}">
                <a16:creationId xmlns:a16="http://schemas.microsoft.com/office/drawing/2014/main" id="{D7E9861A-866A-235B-6066-5CDE844590A1}"/>
              </a:ext>
            </a:extLst>
          </p:cNvPr>
          <p:cNvSpPr txBox="1"/>
          <p:nvPr/>
        </p:nvSpPr>
        <p:spPr>
          <a:xfrm>
            <a:off x="661834" y="1184578"/>
            <a:ext cx="10568355" cy="3693319"/>
          </a:xfrm>
          <a:prstGeom prst="rect">
            <a:avLst/>
          </a:prstGeom>
          <a:noFill/>
        </p:spPr>
        <p:txBody>
          <a:bodyPr wrap="square">
            <a:spAutoFit/>
          </a:bodyPr>
          <a:lstStyle/>
          <a:p>
            <a:r>
              <a:rPr lang="en-US" dirty="0"/>
              <a:t>Python is one of the most popular programming languages in the field of artificial intelligence and machine learning, including neural networks. </a:t>
            </a:r>
          </a:p>
          <a:p>
            <a:endParaRPr lang="en-US" dirty="0"/>
          </a:p>
          <a:p>
            <a:r>
              <a:rPr lang="en-US" dirty="0"/>
              <a:t>1. Versatility of Python</a:t>
            </a:r>
          </a:p>
          <a:p>
            <a:r>
              <a:rPr lang="en-US" dirty="0"/>
              <a:t>2. Libraries and Frameworks: Scikit-learn for Neural Networks</a:t>
            </a:r>
          </a:p>
          <a:p>
            <a:r>
              <a:rPr lang="en-US" dirty="0"/>
              <a:t>4. Extensive Ecosystem: NumPy, SciPy, and pandas</a:t>
            </a:r>
          </a:p>
          <a:p>
            <a:r>
              <a:rPr lang="en-US" dirty="0"/>
              <a:t>6. Integration with Other Technologies</a:t>
            </a:r>
          </a:p>
          <a:p>
            <a:endParaRPr lang="en-US" dirty="0"/>
          </a:p>
          <a:p>
            <a:endParaRPr lang="en-US" dirty="0"/>
          </a:p>
          <a:p>
            <a:r>
              <a:rPr lang="en-US" dirty="0"/>
              <a:t>In summary, Python serves as a foundational language for the development and implementation of neural networks, offering a rich ecosystem, specialized libraries, and extensive community support. Its ease of use, combined with the availability of powerful frameworks, has solidified Python's role in the rapid growth and adoption of neural networks in artificial intelligence and machine learning applications.</a:t>
            </a:r>
          </a:p>
        </p:txBody>
      </p:sp>
    </p:spTree>
    <p:extLst>
      <p:ext uri="{BB962C8B-B14F-4D97-AF65-F5344CB8AC3E}">
        <p14:creationId xmlns:p14="http://schemas.microsoft.com/office/powerpoint/2010/main" val="18781784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D474-3278-0776-C1CD-CC84A9AA1320}"/>
              </a:ext>
            </a:extLst>
          </p:cNvPr>
          <p:cNvSpPr>
            <a:spLocks noGrp="1"/>
          </p:cNvSpPr>
          <p:nvPr>
            <p:ph type="title"/>
          </p:nvPr>
        </p:nvSpPr>
        <p:spPr/>
        <p:txBody>
          <a:bodyPr/>
          <a:lstStyle/>
          <a:p>
            <a:r>
              <a:rPr lang="en-US" dirty="0"/>
              <a:t>What is a neural network?</a:t>
            </a:r>
          </a:p>
        </p:txBody>
      </p:sp>
      <p:sp>
        <p:nvSpPr>
          <p:cNvPr id="3" name="Content Placeholder 2">
            <a:extLst>
              <a:ext uri="{FF2B5EF4-FFF2-40B4-BE49-F238E27FC236}">
                <a16:creationId xmlns:a16="http://schemas.microsoft.com/office/drawing/2014/main" id="{6D1D46EC-E9E9-97AE-4456-43ADC5488845}"/>
              </a:ext>
            </a:extLst>
          </p:cNvPr>
          <p:cNvSpPr>
            <a:spLocks noGrp="1"/>
          </p:cNvSpPr>
          <p:nvPr>
            <p:ph idx="1"/>
          </p:nvPr>
        </p:nvSpPr>
        <p:spPr>
          <a:xfrm>
            <a:off x="838200" y="1567543"/>
            <a:ext cx="10515600" cy="2371411"/>
          </a:xfrm>
        </p:spPr>
        <p:txBody>
          <a:bodyPr>
            <a:normAutofit/>
          </a:bodyPr>
          <a:lstStyle/>
          <a:p>
            <a:pPr marL="0" indent="0">
              <a:buNone/>
            </a:pPr>
            <a:r>
              <a:rPr lang="en-US" b="0" i="0" dirty="0">
                <a:solidFill>
                  <a:srgbClr val="374151"/>
                </a:solidFill>
                <a:effectLst/>
                <a:latin typeface="Söhne"/>
              </a:rPr>
              <a:t>A neural network is a computational model inspired by the structure and function of the human brain.</a:t>
            </a:r>
            <a:endParaRPr lang="en-US" dirty="0">
              <a:solidFill>
                <a:srgbClr val="374151"/>
              </a:solidFill>
              <a:latin typeface="Söhne"/>
            </a:endParaRPr>
          </a:p>
          <a:p>
            <a:pPr marL="0" indent="0">
              <a:buNone/>
            </a:pPr>
            <a:r>
              <a:rPr lang="en-US" b="0" i="0" dirty="0">
                <a:solidFill>
                  <a:srgbClr val="374151"/>
                </a:solidFill>
                <a:effectLst/>
                <a:latin typeface="Söhne"/>
              </a:rPr>
              <a:t>The term "deep" in deep learning signifies the use of neural networks with multiple layers, enabling the automatic extraction of complex hierarchical representations from data. </a:t>
            </a:r>
            <a:endParaRPr lang="en-US" dirty="0"/>
          </a:p>
        </p:txBody>
      </p:sp>
    </p:spTree>
    <p:extLst>
      <p:ext uri="{BB962C8B-B14F-4D97-AF65-F5344CB8AC3E}">
        <p14:creationId xmlns:p14="http://schemas.microsoft.com/office/powerpoint/2010/main" val="418710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439386"/>
            <a:ext cx="6103620" cy="632651"/>
          </a:xfrm>
          <a:prstGeom prst="rect">
            <a:avLst/>
          </a:prstGeom>
        </p:spPr>
        <p:txBody>
          <a:bodyPr vert="horz" wrap="square" lIns="0" tIns="16933" rIns="0" bIns="0" rtlCol="0" anchor="ctr">
            <a:spAutoFit/>
          </a:bodyPr>
          <a:lstStyle/>
          <a:p>
            <a:pPr marL="16933">
              <a:lnSpc>
                <a:spcPct val="100000"/>
              </a:lnSpc>
              <a:spcBef>
                <a:spcPts val="133"/>
              </a:spcBef>
            </a:pPr>
            <a:r>
              <a:rPr lang="en-US" sz="4000" b="0" spc="-33" dirty="0">
                <a:solidFill>
                  <a:srgbClr val="2A3890"/>
                </a:solidFill>
                <a:latin typeface="Arial"/>
                <a:cs typeface="Arial"/>
              </a:rPr>
              <a:t>Assignment</a:t>
            </a:r>
            <a:endParaRPr sz="4000" dirty="0">
              <a:latin typeface="Arial"/>
              <a:cs typeface="Arial"/>
            </a:endParaRPr>
          </a:p>
        </p:txBody>
      </p:sp>
      <p:sp>
        <p:nvSpPr>
          <p:cNvPr id="3" name="object 3"/>
          <p:cNvSpPr txBox="1"/>
          <p:nvPr/>
        </p:nvSpPr>
        <p:spPr>
          <a:xfrm>
            <a:off x="812800" y="1193801"/>
            <a:ext cx="10827173" cy="535254"/>
          </a:xfrm>
          <a:prstGeom prst="rect">
            <a:avLst/>
          </a:prstGeom>
        </p:spPr>
        <p:txBody>
          <a:bodyPr vert="horz" wrap="square" lIns="0" tIns="16933" rIns="0" bIns="0" rtlCol="0">
            <a:spAutoFit/>
          </a:bodyPr>
          <a:lstStyle/>
          <a:p>
            <a:pPr marL="16086" marR="1220861" algn="just">
              <a:lnSpc>
                <a:spcPct val="114599"/>
              </a:lnSpc>
              <a:spcBef>
                <a:spcPts val="133"/>
              </a:spcBef>
              <a:tabLst>
                <a:tab pos="567252" algn="l"/>
              </a:tabLst>
            </a:pPr>
            <a:r>
              <a:rPr lang="en-US" sz="3200" dirty="0">
                <a:solidFill>
                  <a:srgbClr val="333333"/>
                </a:solidFill>
                <a:latin typeface="Arial"/>
                <a:cs typeface="Arial"/>
              </a:rPr>
              <a:t>Only one assignment (200 points) for week 14-15.</a:t>
            </a:r>
          </a:p>
        </p:txBody>
      </p:sp>
    </p:spTree>
    <p:extLst>
      <p:ext uri="{BB962C8B-B14F-4D97-AF65-F5344CB8AC3E}">
        <p14:creationId xmlns:p14="http://schemas.microsoft.com/office/powerpoint/2010/main" val="1454731156"/>
      </p:ext>
    </p:extLst>
  </p:cSld>
  <p:clrMapOvr>
    <a:masterClrMapping/>
  </p:clrMapOvr>
  <p:transition>
    <p:fade/>
  </p:transition>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otalTime>2512</TotalTime>
  <Words>194</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Söhne</vt:lpstr>
      <vt:lpstr>Wingdings</vt:lpstr>
      <vt:lpstr>Office Theme</vt:lpstr>
      <vt:lpstr>Introduction for week 14-15</vt:lpstr>
      <vt:lpstr>Why Python?</vt:lpstr>
      <vt:lpstr>What is a neural network?</vt:lpstr>
      <vt:lpstr>Assignment</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Ho</dc:creator>
  <cp:lastModifiedBy>Eruysal, Ferdi</cp:lastModifiedBy>
  <cp:revision>315</cp:revision>
  <dcterms:created xsi:type="dcterms:W3CDTF">2016-12-06T20:37:31Z</dcterms:created>
  <dcterms:modified xsi:type="dcterms:W3CDTF">2023-11-12T23:01:58Z</dcterms:modified>
</cp:coreProperties>
</file>