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/>
    <p:restoredTop sz="94694"/>
  </p:normalViewPr>
  <p:slideViewPr>
    <p:cSldViewPr snapToGrid="0" showGuides="1">
      <p:cViewPr varScale="1">
        <p:scale>
          <a:sx n="143" d="100"/>
          <a:sy n="143" d="100"/>
        </p:scale>
        <p:origin x="216" y="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4:16.7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607 1 24575,'0'24'0,"0"9"0,0 28 0,0 16 0,0 7 0,0-7 0,0-17 0,0-8 0,0-9 0,0 2 0,0 0 0,0-6 0,0 4 0,0-7 0,0-1 0,0 3 0,0-4 0,0 2 0,0-2 0,0 0 0,0 4 0,0 3 0,0 2 0,0-3 0,0 0 0,0-4 0,0-1 0,0 3 0,0-2 0,0 1 0,0 0 0,0-5 0,0 1 0,0-4 0,0 1 0,0 6 0,0-1 0,0 3 0,0 1 0,0 1 0,0 0 0,0-2 0,0-4 0,0-1 0,0-3 0,0-4 0,0-1 0,0-4 0,0 3 0,0 0 0,0 0 0,3 2 0,0-1 0,0 0 0,2-1 0,-1 0 0,-1-3 0,-1 0 0,0-3 0,0-1 0,0 3 0,1-1 0,-3 1 0,0-2 0,3-1 0,0 4 0,0 0 0,0 3 0,-3 0 0,3 4 0,1 0 0,0 1 0,-1 0 0,-1-3 0,0 0 0,2-3 0,-2-2 0,-1-2 0,-1-4 0,0-2 0,0-3 0,0 0 0,-2-5 0,-2-5 0,-5-5 0,-16-11 0,-16-8 0,-11-5 0,-2-3 0,11 7 0,5 3 0,1 3 0,1 1 0,1-2 0,8 6 0,4 1 0,4 4 0,4 0 0,-1-2 0,1 0 0,2 1 0,1 0 0,3 4 0,1 0 0,0-1 0,-4 0 0,-2-3 0,1 1 0,-1 1 0,4 1 0,-1 1 0,1-1 0,0 1 0,0 1 0,1-1 0,1 0 0,0-3 0,2 3 0,12 4 0,13 9 0,20 11 0,16 14 0,9 6 0,3 1-677,-3 3 677,-9-8 0,-5-4 0,-8-3 0,-5-7 0,-8-3 0,-8-3 0,-6-2 677,-4-4-677,0-2 0,-2-4 0,-1 1 0,-2 1 0,0 1 0,0 1 0,3 0 0,3 1 0,-1 2 0,0-1 0,-1 1 0,-1-1 0,1 2 0,-1-1 0,1-1 0,0 0 0,0-3 0,-2 0 0,-3-1 0,-1-5 0,3-9 0,11-13 0,15-14 0,10-10 0,2-1 0,-2 3 0,-7 10 0,-5 3 0,-2 6 0,-8 5 0,-3 5 0,-3 4 0,0 2 0,0 2 0,2-1 0,-2 2 0,0-1 0,-2-1 0,0 2 0,1 1 0,0 0 0,-1 0 0,-5 1 0,-1 0 0,-2-1 0,-1-1 0,5-2 0,3-5 0,2 0 0,1-1 0,-1 2 0,0 2 0,-2 2 0,-3 2 0,-2 1 0,-3 3 0,-2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52:08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517 0 24575,'0'19'0,"0"-1"0,0 3 0,0 0 0,0 1 0,0 5 0,0 1 0,0-2 0,0-3 0,0-1 0,0 4 0,0-3 0,0 2 0,0-4 0,0 0 0,0 3 0,0 1 0,0 4 0,0 0 0,0 0 0,0 0 0,0 1 0,0-1 0,-4-3 0,-1-5 0,0-3 0,1 0 0,3-2 0,-1 1 0,0-1 0,-1 1 0,0 1 0,1 0 0,-2-1 0,2-2 0,0 1 0,0-3 0,0 2 0,-1-2 0,1 0 0,0 0 0,2-1 0,0 0 0,0-1 0,0 2 0,0 1 0,0 0 0,0 1 0,0 0 0,0-1 0,0 0 0,0 1 0,0-3 0,0 2 0,0-3 0,0 0 0,0 3 0,0 1 0,0 0 0,0 1 0,0-1 0,0-1 0,0 1 0,0-3 0,0 1 0,0-2 0,-1-1 0,-1 0 0,0-1 0,0 3 0,2 2 0,0 1 0,0 3 0,-2 0 0,-1 0 0,1 0 0,0 0 0,2 0 0,0-2 0,-1-1 0,1 3 0,0-1 0,0 2 0,-1 0 0,-1-4 0,-1-2 0,1-1 0,2-1 0,0 0 0,-1 1 0,1-2 0,0-1 0,0 0 0,0-3 0,0 0 0,0 1 0,0 0 0,0 1 0,-1-1 0,-1 0 0,0 0 0,0 1 0,2-1 0,0-1 0,0 2 0,0 0 0,0 3 0,0 3 0,0 1 0,0 3 0,0-2 0,0 0 0,0-3 0,0 0 0,0-1 0,0-1 0,0-3 0,0-1 0,0-1 0,0 0 0,0 1 0,0 1 0,0-1 0,0 2 0,0-1 0,-1-3 0,-2 0 0,-2-3 0,-1-1 0,-1-1 0,1-2 0,-3-3 0,-1-3 0,0-4 0,-2-3 0,-1 0 0,0-1 0,-1 0 0,1 1 0,-1-1 0,-1-2 0,-1 0 0,2 0 0,0-1 0,-2 1 0,0-1 0,-2 1 0,2 0 0,0-3 0,1 1 0,1 1 0,-1 2 0,2 3 0,-1 1 0,3 0 0,-2-1 0,2 3 0,0 1 0,1 1 0,4 2 0,0-1 0,2 2 0,-1 0 0,0 2 0,2 2 0,16 15 0,3 2 0,11 9 0,5 5 0,-2-3 0,3 4 0,2 2 0,-8-7 0,2-1 0,-6-6 0,-4-4 0,-4-1 0,-3-1 0,-2-3 0,-2 0 0,-2-3 0,1 0 0,0 2 0,0-2 0,-1-1 0,-1-1 0,-2-1 0,0 2 0,0 0 0,0 0 0,2 0 0,-1 0 0,1 1 0,0 0 0,-2 0 0,2 1 0,0 4 0,1-2 0,-1-1 0,0-9 0,4-6 0,7-5 0,6-3 0,10-8 0,7-7 0,6-2 0,4-4 0,-9 7 0,-8 6 0,-3 1 0,-3 4 0,2 0 0,-2 0 0,-3 1 0,-1 2 0,-2 1 0,-4 2 0,0 3 0,-3 1 0,-2 0 0,-2 2 0,-1 1 0,0 0 0,1 0 0,0-2 0,-1 1 0,0 1 0,-1 0 0,1 3 0,-2-2 0,-1 2 0,-3 0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53:18.4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24575,'15'0'0,"6"0"0,2 0 0,2 0 0,-3 0 0,-1 0 0,0 0 0,1 0 0,0 0 0,-3 0 0,-2 0 0,0 0 0,-4 0 0,1 0 0,-1 0 0,-2 0 0,1 0 0,-2 0 0,3 0 0,-1 0 0,-1 0 0,-1 0 0,-1 0 0,1 0 0,1 0 0,0 0 0,-1 0 0,-2 0 0,-1 1 0,1 1 0,-1 0 0,1 1 0,-1-1 0,0 1 0,-1 1 0,0-1 0,1 1 0,-1 0 0,1 1 0,2 0 0,1 0 0,3 1 0,2 0 0,-2 1 0,2 1 0,-2 0 0,-3-1 0,1-1 0,-2-1 0,0 0 0,-1 0 0,-1 2 0,1 0 0,-1 1 0,1-1 0,0 3 0,-1 0 0,2 3 0,-1 1 0,-1-2 0,0 2 0,1-2 0,-1 2 0,0 2 0,0 0 0,-3-1 0,1 1 0,-1 3 0,0 2 0,1 1 0,-1 0 0,1-1 0,-3-1 0,2-1 0,-2 1 0,0-1 0,1 3 0,0-1 0,0 1 0,-1 1 0,0 2 0,1 4 0,0 0 0,0 3 0,-3 0 0,1-4 0,1 0 0,1 2 0,-1 3 0,-1 4 0,-1 0 0,1-6 0,-1-2 0,0 0 0,0 1 0,0 2 0,0 0 0,0-3 0,0-4 0,0-2 0,0-1 0,0 3 0,0 1 0,0-3 0,0 0 0,0-1 0,0 0 0,0 4 0,0-1 0,0-3 0,0 2 0,0-4 0,0-1 0,-2-1 0,0-4 0,0 1 0,0 1 0,0-3 0,-1 3 0,1-3 0,-1 0 0,0 2 0,1 1 0,0 1 0,2 1 0,-2-2 0,1-1 0,-2-1 0,1 2 0,1 1 0,1 0 0,0 1 0,0-2 0,-1 2 0,1 0 0,0 0 0,0 0 0,0-2 0,0-2 0,-1-1 0,-1 0 0,-1 0 0,1 2 0,2-2 0,0 0 0,-1 0 0,1-3 0,0 0 0,0-2 0,0 0 0,0-2 0,0 0 0,0 0 0,0 1 0,0 0 0,0 0 0,0 0 0,0 0 0,0 1 0,0-1 0,0 0 0,0 0 0,0 0 0,0-1 0,0 0 0,0 0 0,0 2 0,0-1 0,0 0 0,1 0 0,1 3 0,2 0 0,-1 0 0,1 0 0,1-3 0,-1 0 0,0 0 0,-1-1 0,0 0 0,2 3 0,1 0 0,1 1 0,1 2 0,0-1 0,1 2 0,-1-1 0,0 1 0,0-1 0,-1-2 0,-1-2 0,0-2 0,1 1 0,0 0 0,0 0 0,0 0 0,1 0 0,1-1 0,4 0 0,0 0 0,2 1 0,0 1 0,0-2 0,1 0 0,-1-1 0,3-1 0,1 2 0,3 1 0,-1-2 0,1 2 0,0-2 0,0 0 0,0 0 0,-4-2 0,0 1 0,-2-2 0,-3 1 0,-1-1 0,0-2 0,-1 0 0,0 0 0,-3 0 0,0 0 0,0 0 0,-1 0 0,0 0 0,-4 0 0,-14 0 0,3 0 0,-19 0 0,7 1 0,-1 3 0,0 1 0,4 1 0,2-2 0,-1 1 0,3 0 0,3-1 0,0 0 0,4-2 0,0 1 0,-1 0 0,1 1 0,-1 0 0,-1 1 0,1-1 0,-1 1 0,-1 0 0,0 2 0,-2-1 0,1-1 0,1 0 0,1 0 0,2 2 0,-1-1 0,0 1 0,-2 0 0,1-1 0,0 0 0,1-1 0,-1 1 0,2 1 0,1-1 0,1-2 0,2 1 0,0-1 0,0 2 0,0 1 0,-1 0 0,1 2 0,0 1 0,-1 3 0,0 1 0,1 2 0,-2-1 0,2-2 0,0-1 0,0 2 0,2 0 0,0 1 0,0 0 0,0 1 0,0 0 0,0-1 0,0 1 0,0 0 0,0 1 0,0-1 0,0 0 0,0-1 0,0 3 0,0 3 0,2 3 0,2 1 0,3 0 0,3 1 0,-1 0 0,2 3 0,-1-3 0,0 2 0,-1-5 0,-1-2 0,1 1 0,-1-1 0,0 3 0,0-1 0,-1 2 0,-1-2 0,2 2 0,-1 4 0,2-3 0,1 3 0,-3-1 0,0-3 0,-1 0 0,1-1 0,2-4 0,-2 2 0,-1 0 0,-2-3 0,1 3 0,1-4 0,0 2 0,0-2 0,-1 1 0,-1-2 0,1 1 0,-3-2 0,1-1 0,-1-1 0,3 2 0,-1 2 0,-1 1 0,2 5 0,-2-2 0,0 4 0,0-1 0,-3 1 0,0 2 0,1-2 0,2-1 0,-1-1 0,1-2 0,-2 1 0,1-2 0,0-1 0,0 1 0,0 2 0,0-1 0,1 0 0,-1-1 0,2 1 0,-1 0 0,-1-4 0,0-2 0,-2-1 0,0-1 0,2 2 0,0-3 0,0 0 0,0 2 0,-2 1 0,0 2 0,0 0 0,0 0 0,0 0 0,0-2 0,0 1 0,0 2 0,0 3 0,0 2 0,0 1 0,0 3 0,-1-1 0,-4 1 0,-2-2 0,-3 0 0,0 2 0,-2-2 0,1-3 0,-2-2 0,1-3 0,-1 2 0,-2 0 0,1-1 0,-2-2 0,-10 7 0,3-6 0,-9 4 0,10-10 0,4-3 0,4-1 0,0-2 0,-1-1 0,0-2 0,-1-2 0,3-1 0,0 0 0,0 0 0,2 0 0,1 0 0,-2 0 0,3 0 0,0 0 0,0 0 0,3 0 0,-1 0 0,-1 0 0,1 0 0,-1 0 0,3-2 0,-1 0 0,3-1 0,1-1 0,0-1 0,1 1 0,1 0 0,-2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53:55.2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95 24575,'18'0'0,"4"0"0,11 0 0,10 0 0,1 0 0,12 0 0,-6 0 0,-4 0 0,-3 0 0,-13 0 0,2 0 0,-2 0 0,-3 0 0,-4 0 0,-5 0 0,0 0 0,-2 0 0,2 0 0,-2 0 0,-1 0 0,3 0 0,0-2 0,3 0 0,1-1 0,-1 1 0,1 2 0,0 0 0,0 0 0,-1 0 0,-1-2 0,-1-1 0,0 1 0,-1 0 0,4 0 0,3-1 0,0 1 0,0-1 0,1 3 0,1-1 0,-1 1 0,3 0 0,-4 0 0,5 0 0,-1 0 0,-4 0 0,1 0 0,-1 0 0,5 0 0,2-2 0,1 0 0,1 0 0,1 0 0,0 1 0,-1 1 0,0 0 0,-1 0 0,1 0 0,-2 0 0,1 0 0,-2 0 0,2 0 0,1 0 0,-2 0 0,2 0 0,-3 0 0,-1 0 0,4 0 0,0 0 0,4 0 0,-1 0 0,-4 0 0,3 0 0,5 0 0,7 0 0,14 0 0,8 0 0,4 0 0,9 0 0,4 0 0,1 0 0,9 0 0,-5 0 0,-10 0 0,1 0 0,-5 0 0,3 0 0,9 0 0,-3 0 0,-1 0 0,6 0 0,3 0 0,-1 0 0,6 0 0,0 0-1641,5 0 1641,-8 0 0,-5 0 0,-6 0 0,2 0 0,14 0 0,-2 0 0,6 0-366,-45-2 0,1 0 366,56-3 0,-58 2 0,0 1 0,6-3 0,-1 1 0,-4 1 0,0 0 0,-2 1 0,0-1 0,46-4-246,-14 4 246,4-2 0,15 1 0,6 2 357,-52 2 1,1 0-358,-4-1 0,0 1 0,6 0 0,1 0 0,0 0 0,0 0 0,-8 0 0,0 0 0,9 0 0,1 0 0,-4 0 0,0 0 0,-3 0 0,0 0 0,4 0 0,-1 0 0,43 0 0,0 0 0,-50 0 0,3 0 0,8 0 0,3 0 0,6 0 0,1 0 0,-5 0 0,-1 0 0,-4 0 0,-3 0 0,-6 0 0,-2 0 0,2 1 0,0 1 0,7 0 0,2 1 0,4-1 0,-1 0 0,-7 1 0,-2-1 0,0 0 0,-2-1 0,55 6 0,-56-3 0,0 0 0,2 0 0,0 0-214,0 0 0,-1 0 214,-2 0 0,-1-1 0,57 5 0,-55-5 0,0 2 0,51 6 0,-9-3 0,-9 0 733,-15-5-733,-9 0 0,-12 0 261,-11 1-261,-5-1 866,-4-2-866,2 2 472,-1 2-472,-2 0 0,-6-2 0,-4 1 0,-4-1 0,2 2 0,1 0 0,-1 0 0,3 2 0,-4-1 0,1 3 0,4 1 0,-1 2 0,4 3 0,2 2 0,-3 1 0,2 2 0,1 1 0,-2-1 0,1-1 0,-4-3 0,-5-2 0,-2-1 0,-1 1 0,1-2 0,4 3 0,-3-1 0,-4-1 0,0 3 0,0-2 0,0 1 0,0 1 0,0 3 0,0 2 0,4 2 0,2 1 0,0 2 0,0 4 0,-2 0 0,-4-2 0,-1-1 0,-1-4 0,-2-1 0,-1-3 0,-3-2 0,-1-2 0,0 0 0,0 0 0,0 3 0,-1 3 0,2 2 0,0 2 0,1 4 0,-1-3 0,1 0 0,-2-4 0,-2-3 0,-3 0 0,1 2 0,0 1 0,-2 2 0,0 1 0,-1-1 0,1 1 0,2 1 0,0-1 0,-1-1 0,-2-3 0,2-1 0,-2-2 0,0 4 0,0 0 0,-3 0 0,2 2 0,2-4 0,-1 1 0,0 3 0,-3 2 0,0 4 0,0 2 0,0 1 0,0 0 0,0-3 0,0 0 0,0-5 0,0 0 0,0-2 0,0-1 0,0-1 0,0 1 0,0 4 0,0 3 0,0 3 0,0-2 0,0-1 0,0 4 0,0 2 0,0 2 0,0-2 0,0 1 0,0-3 0,0-1 0,0 0 0,0-4 0,0 5 0,0-1 0,0 1 0,0 4 0,0 0 0,0 4 0,0 4 0,0-2 0,0 1 0,0-4 0,0-4 0,0 0 0,0 0 0,0 1 0,0 1 0,0 2 0,0-2 0,0 4 0,0 4 0,0-3 0,0 2 0,0 4 0,0-3 0,0 2 0,0 3 0,0-3 0,0 7 0,0 0 0,0-2 0,0-3 0,0-6 0,0-7 0,0-3 0,0-7 0,0-6 0,0-5 0,0-3 0,0 1 0,0-1 0,0 2 0,0 1 0,0 1 0,0 2 0,0 2 0,2 1 0,1 3 0,0 3 0,-1 4 0,-2 2 0,2-2 0,1-1 0,0-2 0,0 3 0,-3 1 0,3 0 0,1 0 0,-1 0 0,0 0 0,-3 0 0,0-4 0,0-5 0,0-5 0,0-3 0,0-1 0,0-1 0,0 4 0,0 0 0,0 2 0,0 1 0,0-2 0,0 2 0,0 5 0,0 2 0,0 4 0,0-5 0,0-3 0,0 0 0,0 2 0,0 4 0,0 2 0,0 8 0,0 7 0,0 4 0,0 9 0,0 1 0,0 5 0,0-5 0,0-4 0,0-6 0,0-2 0,0 2 0,0-7 0,0-7 0,0-9 0,0-6 0,0-5 0,0-3 0,0-4 0,0 0 0,0-3 0,0 0 0,0-1 0,0 0 0,0 0 0,0 1 0,0 0 0,0 3 0,0 0 0,0 0 0,0-1 0,0-1 0,0-1 0,0-1 0,0 0 0,0 1 0,-2-3 0,1-3 0,-7-4 0,0-4 0,-5-1 0,3 0 0,1 1 0,1 2 0,1 0 0,-1-1 0,-3-2 0,-1 1 0,-1-1 0,1-2 0,3-1 0,-1-1 0,2 0 0,-1 1 0,1 0 0,0 0 0,-2-1 0,1 2 0,2 0 0,0 2 0,2 0 0,0 2 0,0 1 0,2 1 0,-5-6 0,0-1 0,-3-3 0,0 2 0,1 0 0,1 1 0,-1 0 0,3 2 0,1 1 0,1 2 0,2 1 0,-2 0 0,0 1 0,0-2 0,0-1 0,1 0 0,-3 0 0,0-3 0,-2 0 0,2-3 0,0 1 0,0-1 0,0 1 0,-1 2 0,1 2 0,2 0 0,0-1 0,0-1 0,-1 0 0,-1 0 0,-2 0 0,0 1 0,1 0 0,-1-1 0,0 0 0,-1-2 0,2 0 0,-1 1 0,1 0 0,-1 0 0,1-2 0,1 2 0,0 1 0,-1 0 0,-1 1 0,2 1 0,0 0 0,1 2 0,0 0 0,0 0 0,1-1 0,-1 2 0,1-1 0,-1 2 0,2 3 0,2 2 0,0 3 0,2 2 0,0 0 0,1 0 0,3 0 0,0 0 0,1 1 0,1 2 0,1 3 0,4 6 0,0 6 0,4 5 0,1 3 0,4 4 0,0-3 0,-2-1 0,1 0 0,-2-6 0,1 2 0,3-2 0,-3-3 0,0 0 0,-5-6 0,-2-4 0,-2-2 0,0-4 0,-3 1 0,0-2 0,-1 0 0,0 0 0,2 0 0,-1 1 0,0-2 0,-2 0 0,0 0 0,2-1 0,-1 2 0,0-2 0,0-1 0,1 2 0,0-1 0,0 1 0,-1 0 0,-1-1 0,0 0 0,1-1 0,1 1 0,0 1 0,1 0 0,0-1 0,-1 1 0,-1-2 0,1 1 0,1-1 0,-1 1 0,0 0 0,1 0 0,0 1 0,1 0 0,3 3 0,1-1 0,4 0 0,0-1 0,0 0 0,-1-1 0,-2-1 0,-1 1 0,-3-3 0,1 0 0,-3 0 0,-3-2 0,2-2 0,8-10 0,7-7 0,9-6 0,-1 0 0,-7 6 0,-5 5 0,-9 7 0,-1 3 0,1 0 0,-2 1 0,1 0 0,-1 0 0,1-1 0,-1 1 0,0-2 0,0 1 0,0-1 0,1 1 0,1-1 0,1-3 0,5-2 0,1-3 0,3-2 0,1 1 0,0-2 0,3 0 0,-1 2 0,-3-2 0,0 1 0,-2 1 0,-2-1 0,2 1 0,-2 0 0,2-2 0,0 2 0,0-1 0,-1 1 0,-2 1 0,0 0 0,-1 2 0,0 1 0,-1 3 0,-1 1 0,-1-2 0,2-1 0,0-1 0,1 0 0,-3 2 0,0 2 0,0 0 0,0 2 0,0 1 0,-3 0 0,0 1 0,-4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56:07.2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1275 0 24575,'-11'0'0,"2"0"0,1 0 0,2 0 0,-2 0 0,0 0 0,-2 0 0,1 0 0,-1 0 0,-3 0 0,-2 0 0,-6 0 0,-1 0 0,-3 0 0,-3 0 0,-1 0 0,3 0 0,-1 0 0,2 0 0,-1 0 0,-4 0 0,0 0 0,0 0 0,1 0 0,2 0 0,4 0 0,1 0 0,4 0 0,0 0 0,2 0 0,1 2 0,-1 1 0,1 3 0,-3 2 0,-3-1 0,-1 0 0,-1 0 0,2 0 0,2 4 0,0 0 0,1 2 0,3 0 0,2-2 0,2 2 0,0-2 0,-2 3 0,2 1 0,0-1 0,1 1 0,1 0 0,0 1 0,2 2 0,0 0 0,2 4 0,3-1 0,-3 4 0,2-1 0,0-2 0,1 3 0,2 0 0,0 2 0,0-1 0,0-1 0,0-2 0,0 3 0,0-1 0,0 1 0,0 1 0,0-1 0,0-1 0,0-1 0,0 1 0,0 1 0,2 2 0,3 1 0,2 1 0,3 2 0,1 1 0,0 0 0,-3-1 0,0 0 0,0-1 0,-1-3 0,0-2 0,0-2 0,-1-1 0,2 2 0,0 0 0,-1 1 0,-1 0 0,0 0 0,2 3 0,-2-3 0,1 2 0,-2-6 0,0 0 0,0-1 0,-1 1 0,1 5 0,0-1 0,0 2 0,0 1 0,0 1 0,1 2 0,1 1 0,2 0 0,-1-2 0,-2-2 0,1-2 0,-2-2 0,2 0 0,-1 3 0,-3-1 0,2 2 0,-1-3 0,-1 0 0,-1 0 0,-1-4 0,-1 3 0,0-3 0,0-3 0,0 0 0,0-4 0,0 1 0,0-1 0,0 1 0,-2-1 0,-2 1 0,-2 2 0,-5 0 0,0-2 0,0 0 0,0-1 0,3-2 0,0-1 0,-2-2 0,-1 0 0,0-1 0,-3 2 0,-1-2 0,-1 0 0,-2 0 0,3 0 0,-4 0 0,2 0 0,0 0 0,0-3 0,1 0 0,-2-2 0,-1-2 0,-1 1 0,1-1 0,-2 1 0,-1-1 0,-1 0 0,1-1 0,1-1 0,-2 0 0,2 0 0,2 0 0,6 0 0,0 0 0,2 0 0,0 0 0,0 0 0,3 0 0,-1 0 0,2 0 0,-1 0 0,1 0 0,3 0 0,12 0 0,3 0 0,12 0 0,4 0 0,1 0 0,4 0 0,1 0 0,-1 0 0,6 0 0,-1 0 0,1 0 0,-4 2 0,-4 2 0,-2 4 0,1 2 0,-3 0 0,5 6 0,-10-2 0,6 7 0,-5 0 0,1 2 0,-2 1 0,3 2 0,-2-2 0,3 4 0,-1 2 0,-5-3 0,-1-1 0,-2-2 0,-1 0 0,2 4 0,-1 4 0,0-2 0,0-1 0,-3 0 0,0-2 0,-2 2 0,-1-3 0,0-3 0,-3-2 0,-2-6 0,1 3 0,-2 0 0,3 2 0,-2 0 0,-2-1 0,1 0 0,-1 0 0,0-1 0,-1 1 0,-2 2 0,2 1 0,1 3 0,-1-1 0,0 1 0,-2 2 0,0 1 0,0 4 0,0 0 0,0 1 0,0-3 0,0-3 0,-2-4 0,-3-1 0,-2-2 0,-1-1 0,0-3 0,-1-3 0,-1 4 0,-1 2 0,-1 2 0,-1 0 0,0-1 0,-1-2 0,0 1 0,0 3 0,1 0 0,0-2 0,1-2 0,1-4 0,0-1 0,2 1 0,0-3 0,1 0 0,3-2 0,0-1 0,2 2 0,-1 1 0,-2 2 0,2 5 0,-2 1 0,2 0 0,0 0 0,0-4 0,0 0 0,0-1 0,1 0 0,1-3 0,1-3 0,0 2 0,1 2 0,0 4 0,0 2 0,0 0 0,0 3 0,0-2 0,0 3 0,0 0 0,0-3 0,0 6 0,0-3 0,2-2 0,2-2 0,2-3 0,3 2 0,0 1 0,0 1 0,1-1 0,2-1 0,-1-1 0,1-1 0,-1 1 0,3-2 0,1 1 0,3 0 0,0-3 0,0 2 0,1-2 0,-1 0 0,4-1 0,3-1 0,0 0 0,-1-1 0,0-2 0,-2-1 0,3-2 0,0-1 0,-2 2 0,-1-3 0,-2 1 0,-3-1 0,-2-2 0,1 0 0,-3 0 0,-1 0 0,-4 0 0,-1 0 0,-1 0 0,0 0 0,2 0 0,-1 0 0,0 0 0,0 0 0,2 0 0,1 0 0,6 0 0,0 0 0,1 0 0,1 0 0,-2 0 0,2 0 0,0-1 0,1-2 0,-1-1 0,1-2 0,-1-1 0,0 0 0,0 0 0,0 1 0,-2 1 0,-1-1 0,1 2 0,-2 2 0,1-2 0,-2 1 0,-2 1 0,-1 0 0,-1 1 0,-2 1 0,-1-1 0,-1-1 0,-1 0 0,0-1 0,2 1 0,1 0 0,0 1 0,0 0 0,-3 0 0,-10-8 0,-7-4 0,-7-4 0,1 0 0,0 0 0,3 0 0,4 5 0,3 1 0,5 6 0,-1 0 0,0-2 0,-2 0 0,1 1 0,-1-1 0,-1 1 0,0-1 0,-4-2 0,-1-2 0,0 0 0,0 1 0,0 1 0,0 1 0,0-1 0,1 1 0,2 0 0,0 1 0,4 1 0,0 2 0,2 0 0,0 1 0,0-1 0,-2-1 0,-3-2 0,-4-3 0,-2 0 0,-3-1 0,0-1 0,1 3 0,4 0 0,4 1 0,1 4 0,2 0 0,2 1 0,9 11 0,13 9 0,11 12 0,6 4 0,-6-7 0,-4-6 0,-7-7 0,-6-3 0,-2-2 0,-3-1 0,0-2 0,-1 1 0,-1-2 0,-1-1 0,-1 2 0,1-2 0,-1 2 0,2-1 0,-2 2 0,0 0 0,1 1 0,1-1 0,1 0 0,1 2 0,2 2 0,1 1 0,1-1 0,-1-2 0,-4 0 0,0 0 0,-2-1 0,-1-1 0,1 0 0,1 0 0,1 0 0,3 1 0,0 1 0,3 0 0,1 0 0,-2 0 0,-2 0 0,-1-1 0,-1-1 0,-2-1 0,-1-1 0,-3 3 0,-1 3 0,0 3 0,-3 5 0,-2-2 0,-1 2 0,-1-3 0,2-5 0,1 0 0,1-2 0,-1-1 0,0 0 0,1 0 0,-1 0 0,1-1 0,0 0 0,1 0 0,0 2 0,0-1 0,0 0 0,-1 1 0,-2-1 0,0-1 0,-1 0 0,0 0 0,0 0 0,-1 1 0,0-2 0,2 0 0,2 0 0,1-1 0,2 5 0,-3 3 0,-1 0 0,0 1 0,-1-3 0,2 0 0,-1 1 0,0-1 0,-1 3 0,-1-1 0,-1 1 0,0 3 0,2-3 0,-1 1 0,0-1 0,0-3 0,0 3 0,1-2 0,1 1 0,1 0 0,-1-1 0,0 1 0,-1 1 0,1-3 0,0 0 0,2-2 0,0 0 0,0-1 0,1-1 0,0 1 0,-1-1 0,0 0 0,1 1 0,0 1 0,-1-1 0,0 0 0,0 1 0,2-4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56:09.8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24575,'3'13'0,"1"2"0,2 1 0,3 2 0,2 1 0,1 0 0,-1-1 0,-3-3 0,0-2 0,-2-2 0,1-1 0,0 1 0,1 2 0,0 0 0,0 0 0,3 0 0,0 0 0,0 3 0,3-2 0,-3-1 0,-1-2 0,0-4 0,-4-1 0,0 1 0,-1-1 0,-1 1 0,0-2 0,-1 0 0,2 0 0,3 1 0,6 6 0,3 3 0,7 3 0,1 2 0,-3-1 0,0-1 0,-3-4 0,-4-4 0,-3-2 0,-4-3 0,-2-1 0,0 1 0,-6 5 0,-7 8 0,-10 12 0,-2 6 0,-5 8 0,2-5 0,6-8 0,3-5 0,9-12 0,0 0 0,-1 5 0,0 0 0,1 6 0,-1 0 0,0 1 0,0-1 0,1 0 0,-1 0 0,1-6 0,0 0 0,0-4 0,2 1 0,0 1 0,0 1 0,-1 0 0,1 1 0,-2-3 0,2-2 0,0-4 0,0-2 0,2-1 0,0 0 0,0-1 0,0 0 0,-2 0 0,0 0 0,1 1 0,-1-3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56:14.6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99 1 24575,'12'0'0,"4"0"0,0 0 0,-3 0 0,4 0 0,-1 0 0,5 0 0,0 0 0,-4 0 0,-3 0 0,-2 0 0,0 0 0,-2 0 0,3 0 0,-3 1 0,1 3 0,1 3 0,-2 1 0,3 1 0,-2 1 0,0 2 0,3 2 0,-2 1 0,3 3 0,-2 0 0,0 2 0,0 0 0,-1 1 0,-1 0 0,1-1 0,-3 1 0,-1-4 0,0-2 0,-1-1 0,-1 1 0,0 3 0,-2 1 0,1 2 0,0-1 0,-2 1 0,1 4 0,-1 0 0,0 3 0,0 4 0,-3-3 0,0-1 0,0-1 0,0 1 0,0 4 0,0 4 0,0 0 0,0 1 0,0-3 0,0-1 0,0-3 0,0-1 0,0 4 0,0-4 0,0-1 0,-2-4 0,0-1 0,0 2 0,-2 4 0,1-1 0,0 2 0,-2 0 0,3-1 0,-1 0 0,-1-3 0,1-2 0,1-4 0,0-2 0,2-1 0,-1-1 0,-1-1 0,0 2 0,-1-2 0,1 2 0,0 0 0,0 1 0,0 2 0,-1 1 0,1 0 0,0-1 0,2-2 0,-2-1 0,0 0 0,0-1 0,0 1 0,1 0 0,1 1 0,0 6 0,0 1 0,0 0 0,-1-3 0,1-5 0,0 0 0,-1 0 0,-2 0 0,1-2 0,0 2 0,2 2 0,0 4 0,0 4 0,0-2 0,0 4 0,0-1 0,-2-2 0,-1-4 0,1-5 0,0-4 0,2-2 0,0-2 0,0-2 0,0 1 0,0 0 0,0 1 0,0 1 0,0 2 0,0 2 0,0 3 0,0 1 0,0 2 0,0-3 0,0-2 0,0-3 0,0-2 0,1 2 0,2 0 0,0 0 0,2-1 0,-1-2 0,2-1 0,-3 1 0,1-1 0,0 0 0,-1 0 0,2 0 0,-1-2 0,2 1 0,1 1 0,0 0 0,0 0 0,-1 0 0,0 0 0,-1 1 0,1-1 0,1-1 0,0-1 0,2-2 0,2-1 0,2 3 0,2-1 0,4 1 0,2 2 0,1-1 0,-1-1 0,-4-2 0,-1-1 0,-3-1 0,-2 2 0,1-2 0,-2 1 0,-1-2 0,1 1 0,-1 0 0,0 1 0,0-1 0,-1-1 0,-1 0 0,-1 2 0,-2-1 0,6 1 0,8 2 0,10 3 0,1 2 0,3-1 0,-10-2 0,-2-3 0,-3 0 0,-6 0 0,0-1 0,-3-1 0,-2 0 0,-5 0 0,-10 0 0,-8 0 0,-9-2 0,-1 1 0,-4 2 0,-3 3 0,0 3 0,-2 1 0,7-1 0,6-2 0,5-2 0,4-1 0,2 0 0,2 0 0,3 2 0,1 1 0,0-1 0,2 0 0,-2 0 0,1 3 0,-2 5 0,-1 3 0,-1 1 0,-1 0 0,0 2 0,1 2 0,0 2 0,2 0 0,1-2 0,0-1 0,1 3 0,2 5 0,1 3 0,1 4 0,1-3 0,0 1 0,0 0 0,0 6 0,0 9 0,0-1 0,0 1 0,3-3 0,2 2 0,5 5 0,1 0 0,1 0 0,0-3 0,-1-7 0,-1-2 0,-1-6 0,1-3 0,-2 4 0,0-2 0,0-1 0,0 0 0,2-2 0,-2 1 0,-1 0 0,-2 2 0,-2 6 0,0-2 0,-3-2 0,0-1 0,0 0 0,0 3 0,0 0 0,0 0 0,0-3 0,0 2 0,0 0 0,0-3 0,0-1 0,0-7 0,0-7 0,0-1 0,0-6 0,0 1 0,0-1 0,0-2 0,-2-3 0,1 0 0,-3-3 0,1 0 0,-1 2 0,1-1 0,0 3 0,-2-1 0,0 0 0,-1 1 0,-1-2 0,-2 0 0,-4 2 0,-3 2 0,-1 3 0,-4 2 0,1 0 0,1 0 0,0-2 0,4-1 0,-3 0 0,0-1 0,0-1 0,-1 1 0,1-1 0,-1-1 0,1-2 0,-1-1 0,-2-1 0,-1 2 0,0-1 0,-1-1 0,1-2 0,-1-2 0,-1 0 0,2-1 0,2 0 0,1 0 0,2 0 0,-1 0 0,2 0 0,0 0 0,4 0 0,1 0 0,0 0 0,2 0 0,0 0 0,1 0 0,-2 0 0,0 0 0,-2-2 0,0-1 0,-1-2 0,2-1 0,0 0 0,0-1 0,3 2 0,0-1 0,2 2 0,1-2 0,2 3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56:18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1 503 24575,'15'0'0,"-2"0"0,-3 0 0,-3 0 0,1 0 0,-1 0 0,1 0 0,2 0 0,3 0 0,5 0 0,5 0 0,2 0 0,3 0 0,-2 0 0,-2 0 0,-2 0 0,-6 0 0,-3 0 0,-3 0 0,-3 0 0,-1 0 0,0 0 0,0 0 0,1 0 0,0 0 0,2 0 0,4 0 0,2 0 0,3 0 0,0 0 0,0 0 0,-3 0 0,1 0 0,-1 0 0,0 0 0,3 0 0,0 0 0,-2 0 0,0 0 0,-2 0 0,-3 0 0,-1 0 0,-3 0 0,1 0 0,-2 0 0,0 0 0,0 0 0,1 0 0,2 0 0,0 0 0,2 0 0,-2 0 0,-1 0 0,-1 0 0,0 0 0,0 0 0,-1 0 0,0 0 0,1 0 0,2 0 0,3 0 0,6 0 0,4-4 0,-2-1 0,-2 0 0,-3 0 0,-1 3 0,1-1 0,-2 1 0,-2 2 0,0 0 0,-5-2 0,0 0 0,-1 0 0,0 0 0,0 2 0,2 0 0,-1 0 0,-1-1 0,-2-2 0,-6-3 0,-18-10 0,-16-10 0,-11-7 0,-2-1 0,7 6 0,4 1 0,-1-1 0,2 1 0,1-3 0,3 4 0,6 3 0,2 2 0,5 6 0,3 0 0,-1 1 0,4 1 0,3 2 0,1 2 0,3 1 0,0 1 0,0-1 0,1 1 0,0 0 0,1 0 0,0 1 0,2 1 0,0 0 0,1 3 0,3 11 0,6 1 0,12 21 0,12 5 0,8 5 0,4 3 0,-9-10 0,-5-6 0,-4-5 0,0 1 0,3 2 0,1-1 0,2 0 0,-4-3 0,1-1 0,-1-3 0,-3-1 0,-4-3 0,-7-3 0,-3-2 0,-3-3 0,0 0 0,1 0 0,-1 1 0,-1-1 0,1-2 0,-1-2 0,1-2 0,0 0 0,-2 1 0,0 1 0,1 0 0,0-1 0,0 1 0,-2 1 0,-1 1 0,-2 2 0,0 7 0,0 7 0,0 7 0,0 5 0,0-3 0,-2-2 0,-2 1 0,-3-2 0,-2 2 0,-3 1 0,-1 0 0,-2 3 0,-4 4 0,0 2 0,0 0 0,1-1 0,3-8 0,1-4 0,3-4 0,1-3 0,2 1 0,-1-2 0,1-2 0,1-4 0,2-2 0,1-3 0,2 0 0,0-4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7:47.8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24575,'20'0'0,"4"0"0,13 0 0,5 0 0,-7 0 0,-3 0 0,-19 0 0,-1 0 0,0 0 0,4 0 0,8 0 0,5 0 0,5 0 0,3 0 0,2 0 0,4 0 0,1 0 0,0 0 0,5 0 0,2 0 0,-1 0 0,4 0 0,-5 0 0,-4 0 0,-4 0 0,-4 0 0,1 0 0,4 0 0,1 0 0,-2 0 0,-1 0 0,-1 0 0,-2 0 0,1 0 0,0 0 0,-3 0 0,-2 0 0,-5 0 0,-3 0 0,1 0 0,-1 0 0,1 0 0,-1 0 0,-1 0 0,-2 0 0,-1 0 0,0 0 0,-2 0 0,1 0 0,-4 0 0,-2 0 0,3 0 0,0 0 0,4 0 0,7 0 0,1 0 0,4 0 0,1 0 0,1 0 0,0 0 0,-5 0 0,-2 0 0,-4 0 0,-3 0 0,0 0 0,0 0 0,-2 0 0,1 0 0,-3 0 0,-2 0 0,-1 0 0,-3 0 0,-1 0 0,0 0 0,0 0 0,-2 0 0,1 0 0,-1 0 0,0 0 0,0 0 0,0 0 0,-1 0 0,3 0 0,0 0 0,7 0 0,5 0 0,6 0 0,9 0 0,-2 0 0,4 0 0,-5 0 0,-4 0 0,-7 0 0,-7 0 0,-5 0 0,-3 0 0,2 0 0,0 0 0,-1 0 0,0 0 0,2 0 0,10 0 0,9 0 0,6 0 0,-2 3 0,-8 0 0,-6 0 0,-2 0 0,-2-3 0,-2 0 0,-3 0 0,-1 0 0,0 0 0,0 0 0,-1 0 0,0 0 0,1 0 0,3 0 0,16 0 0,5 0 0,2 0 0,-5 0 0,-15 0 0,-2 0 0,-3 0 0,-1 0 0,-1 0 0,-1 0 0,0 0 0,0 0 0,2 0 0,4 0 0,8 0 0,5 0 0,6 0 0,0 0 0,-2 0 0,-5 0 0,-6 0 0,-3 0 0,-5 0 0,0 0 0,-3 0 0,-2 0 0,2 0 0,-2 0 0,2 0 0,5 0 0,4 0 0,4 0 0,2 0 0,-3 0 0,0 0 0,-3 0 0,-3 0 0,-2 0 0,-5-2 0,-3 1 0,-3-1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7:56.1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36 24575,'40'0'0,"-2"0"0,15 0 0,4 0 0,3 0 0,10 0 0,-14 0 0,4 0 0,-2 0 0,-15 0 0,-4 0 0,-11 0 0,-5 0 0,5 0 0,0 0 0,2 0 0,5 0 0,1 0 0,6 0 0,2 0 0,0 0 0,0 0 0,0 0 0,4 0 0,1 0 0,-4 0 0,-3 0 0,-1 0 0,3 0 0,5 0 0,-1 0 0,-2 0 0,-5 0 0,-2 0 0,-3 0 0,-2 0 0,4 0 0,-4 0 0,-1 0 0,-1 0 0,-2 0 0,3 0 0,5 0 0,1 0 0,1 0 0,-1 0 0,0 0 0,-3 0 0,3 0 0,-5 0 0,-5 0 0,-1 0 0,-4 0 0,-1 0 0,-1-3 0,0 1 0,0-2 0,2 2 0,1 1 0,-1 1 0,5 0 0,1 0 0,3-1 0,5 1 0,0 0 0,0 0 0,-1 0 0,0 0 0,-1 0 0,2 0 0,0 0 0,-2 0 0,2 0 0,-2 0 0,-5 0 0,-2 0 0,-8 0 0,-6 0 0,-1 0 0,-3 0 0,2 0 0,-1 0 0,-1 0 0,-1 0 0,3 0 0,1 0 0,0 0 0,2 0 0,1 0 0,0 0 0,3 0 0,-5-1 0,-3-1 0,0 0 0,-4-1 0,2 2 0,0 1 0,-1 0 0,1-1 0,-1 1 0,0 0 0,-1 0 0,4 0 0,4 0 0,7 0 0,5 0 0,2 0 0,-1-2 0,-1-1 0,-2 0 0,-3 0 0,-1 3 0,-4-1 0,-4 1 0,-1 0 0,-4 0 0,0 0 0,-5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8:53.3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1 500 24575,'28'0'0,"21"0"0,12 0 0,19 0 0,11 0 0,-8 0 0,-9 0 0,-21 0 0,-15 0 0,-8 0 0,3 0 0,-2 0 0,3 0 0,0 0 0,-3 0 0,3 0 0,-4 0 0,0 0 0,3 0 0,0 0 0,1 0 0,4 0 0,-5 0 0,1 0 0,4 3 0,5 0 0,6 1 0,5 2 0,7-1 0,2 0 0,0 1 0,-2-1 0,-1 2 0,-6 1 0,-1-1 0,-5-1 0,-4 1 0,0-1 0,1 1 0,-4 0 0,-2-2 0,-3 1 0,-1-2 0,-1-1 0,-4 0 0,-2-3 0,-6 1 0,-4 2 0,-3 0 0,-3-1 0,-1 0 0,-1-2 0,-3 0 0,-3-4 0,-5-5 0,-8-11 0,-10-17 0,-6-5 0,-6-8 0,-1 0 0,5 11 0,-1 3 0,7 8 0,2 3 0,3 2 0,1 1 0,-3 0 0,1 2 0,-1-1 0,-1 2 0,1 0 0,2 1 0,1 3 0,4-2 0,1 4 0,-2 0 0,0 1 0,1 3 0,-1 0 0,1 1 0,0 0 0,1 1 0,0 0 0,4 5 0,9 13 0,10 14 0,9 6 0,3 2 0,4 6 0,1-2 0,1 1 0,1-1 0,-7-9 0,2 3 0,-1-4 0,-5-3 0,-3-5 0,-4-5 0,-5-2 0,-1-4 0,0 0 0,0 1 0,-1-1 0,0-1 0,-1 0 0,0 0 0,0 2 0,0 0 0,0-3 0,0 0 0,0 0 0,2 2 0,2 1 0,0 3 0,0 1 0,0 1 0,1 2 0,0-1 0,0-1 0,-3-2 0,-2-4 0,-2-2 0,-2 0 0,0 1 0,-1 4 0,-3 10 0,-2 8 0,-3 8 0,-3 1 0,1-5 0,-2-4 0,-1-2 0,1-1 0,-2 0 0,2-4 0,-1-3 0,1-5 0,1-3 0,0-1 0,0 0 0,1-1 0,-1 1 0,1-2 0,1 1 0,-3-1 0,-1 2 0,-1 0 0,-1 0 0,4 0 0,-1 0 0,1 0 0,-1 3 0,1 1 0,-1-1 0,2-1 0,2 0 0,1 0 0,0 1 0,0-1 0,0-3 0,0 0 0,3 1 0,0-1 0,3 0 0,-1 0 0,1-1 0,-1-1 0,-2-1 0,0 0 0,-1 1 0,1 1 0,0 0 0,1-3 0,2-2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8:57.2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774 1 24575,'0'11'0,"0"2"0,0 8 0,0 2 0,0 6 0,0-2 0,0-4 0,0 5 0,0 3 0,0 7 0,0 5 0,0 1 0,0 0 0,0-1 0,0-1 0,0 3 0,0 2 0,0 6 0,0 7 0,0 1 0,0 10 0,0 4 0,0 6 0,0 3 0,0 0 0,0 5 0,0-5 0,0 2 0,0-13 0,0-9 0,0-1 0,0-3 0,-3 7 0,-1 1 0,0-4 0,0-2 0,3-4 0,-3 1 0,-1-3 0,1-6 0,0-2 0,4-10 0,0-1 0,0 0 0,-2-2 0,-1-1 0,0 0 0,0-5 0,3-3 0,-1 0 0,-1-4 0,-2 3 0,1-4 0,0-4 0,3 2 0,0-2 0,0 1 0,0 1 0,0-1 0,-2 5 0,-1 0 0,0 6 0,0 1 0,3 0 0,-1-4 0,1-6 0,0 1 0,0-5 0,0 1 0,0-2 0,0-3 0,0 1 0,0-3 0,0 0 0,-2-2 0,-2-2 0,-2-3 0,-3-3 0,-4-2 0,-10-4 0,-5-6 0,-3-7 0,2-1 0,1-2 0,-5-2 0,-5-2 0,-6-6 0,3 1 0,-1 0 0,6 5 0,4 4 0,2 2 0,7 4 0,2-1 0,1 2 0,4 2 0,-2-2 0,3 1 0,0-2 0,-2-3 0,1 1 0,-1-1 0,2 2 0,2 2 0,2 1 0,3 4 0,3 0 0,0 5 0,18 18 0,1 1 0,15 16 0,4 0 0,4 3 0,2 0 0,4 1 0,-9-7 0,2-4 0,-2 0 0,-5-2 0,3-1 0,-3-2 0,-2-4 0,-5-3 0,-7-2 0,-3 0 0,-1 1 0,-1-1 0,0 0 0,0-4 0,-1 0 0,0-1 0,0 3 0,-1 1 0,1 1 0,3 1 0,1 0 0,4 3 0,3 2 0,1 0 0,0 2 0,-1-2 0,-3-1 0,-4-2 0,-2-3 0,-3-1 0,2 2 0,-2-4 0,0-4 0,1-7 0,1-6 0,5-4 0,5-8 0,4 0 0,6-7 0,2-1 0,-4 5 0,-3-1 0,-2 6 0,3 1 0,2-3 0,1 1 0,-4 2 0,0 2 0,0-1 0,0 3 0,0-1 0,-1 0 0,0 1 0,4 1 0,-1 1 0,-2 3 0,0 0 0,-2 2 0,2 0 0,-1 0 0,0-1 0,-1 1 0,1 0 0,-2 2 0,-4 1 0,-5 1 0,-4 2 0,0 1 0,0 2 0,0 0 0,0-2 0,-1-2 0,0-1 0,0 0 0,2 1 0,5-1 0,2 0 0,2-1 0,-2-2 0,-2 2 0,2-2 0,-3 2 0,0 2 0,-5 1 0,-5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9:02.0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1 648 24575,'11'0'0,"1"0"0,-1 0 0,4 0 0,1 0 0,2 0 0,2 0 0,0 0 0,1 0 0,7 0 0,4 0 0,6 0 0,5 0 0,5 0 0,5 0 0,9 0 0,5 0 0,-3 0 0,-6 0 0,-13 0 0,-7 0 0,-7 0 0,-6 0 0,3 0 0,-2 2 0,3 3 0,3 4 0,-2 0 0,0-2 0,0-1 0,-5-2 0,0 0 0,-1-1 0,-3-3 0,2 3 0,0 1 0,0-1 0,1 0 0,2 0 0,6 0 0,2 1 0,4 2 0,-4-2 0,2 1 0,-3 0 0,0-2 0,4 0 0,-3 0 0,0-1 0,-5 1 0,0 1 0,-2-1 0,1 0 0,-5 1 0,-7-1 0,-2 0 0,-4-3 0,-4 0 0,-3-1 0,-5-4 0,-11-9 0,-12-13 0,-8-7 0,-3-2 0,1 4 0,5 6 0,3 4 0,3 0 0,4 2 0,1-1 0,-2-3 0,-1 2 0,3 3 0,1 3 0,3 4 0,4 2 0,3 0 0,1 2 0,-1 1 0,2 1 0,-3-1 0,1-1 0,1-1 0,0 0 0,0-1 0,-1 1 0,-1-1 0,1 0 0,0 0 0,1 0 0,2 1 0,-2 1 0,1 2 0,1 0 0,-1 0 0,-1-3 0,1-1 0,0 2 0,-1 1 0,1 0 0,-1 2 0,2-2 0,1 3 0,-1 0 0,1 0 0,0 0 0,-5-7 0,-6-2 0,-3-7 0,-8-4 0,2 2 0,1-4 0,-2 4 0,8 6 0,3 4 0,5 4 0,4 2 0,3 2 0,15 19 0,3 2 0,22 22 0,0 1 0,4-1 0,-2-1 0,-9-8 0,2-3 0,-4-2 0,-3-3 0,-1 0 0,-5-4 0,1 0 0,3 1 0,-3-3 0,-2-1 0,-2-3 0,-2-1 0,-1-1 0,3 1 0,-3 0 0,-1-3 0,-1-2 0,-4-2 0,-1 1 0,0 1 0,0 1 0,0 2 0,2 1 0,4 0 0,1 0 0,2 1 0,0-1 0,-4-2 0,2 1 0,-2 0 0,1 2 0,0-1 0,-2 0 0,-3 0 0,-3-1 0,0-3 0,-3 0 0,1 0 0,-1 2 0,-2 1 0,0-1 0,0 0 0,0 1 0,0-1 0,0 1 0,0-1 0,2-1 0,0 0 0,0-2 0,-6 2 0,-7 3 0,-11 1 0,-7 1 0,0 2 0,0 2 0,1 4 0,-3 3 0,1 3 0,-1 1 0,7-4 0,2-2 0,3-3 0,6-2 0,-1 1 0,3 0 0,0 0 0,1-3 0,1 0 0,0-2 0,1 0 0,1-1 0,1-1 0,1 0 0,0 0 0,1 0 0,0 0 0,1 0 0,0 0 0,-1-1 0,1 0 0,-1-2 0,-1-1 0,1-2 0,0 1 0,1 2 0,-2 0 0,0 2 0,-1 1 0,-1-1 0,0 1 0,1-1 0,-3-1 0,1 2 0,-2 5 0,-1 2 0,0 2 0,0-2 0,-1 1 0,3-1 0,0 1 0,1-1 0,-1-3 0,1-2 0,2-3 0,2-1 0,0 0 0,-2 1 0,0 0 0,-1 1 0,2 0 0,0 0 0,0 0 0,-1 0 0,1 0 0,2-1 0,-1-1 0,1-2 0,1 0 0,-2-2 0,1 2 0,-1 1 0,-3 0 0,2 1 0,-1 1 0,-1 1 0,0 2 0,-3 4 0,0 0 0,1-1 0,1-2 0,1-2 0,1-1 0,1 0 0,2 0 0,3-5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9:22.1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1336 24575,'0'-21'0,"0"-1"0,0-2 0,0-3 0,0-3 0,0-8 0,0 3 0,0 1 0,0 4 0,0 12 0,0-2 0,0 5 0,0 1 0,0 2 0,0 1 0,0-3 0,0-1 0,0 0 0,0-2 0,0 0 0,0-4 0,0-3 0,0-1 0,0 0 0,0-4 0,3 0 0,0 0 0,2 4 0,2 4 0,-2 0 0,3 0 0,1-2 0,0 2 0,0 0 0,-1 0 0,0 0 0,1-4 0,3 0 0,0-2 0,1 0 0,-3 5 0,0 2 0,1-1 0,-1 0 0,4-3 0,1-1 0,1 0 0,1 1 0,-1-1 0,0 0 0,2 2 0,-3 2 0,3 3 0,-2 5 0,-1 0 0,2 6 0,1-1 0,4-1 0,5 2 0,6-2 0,4 2 0,10-1 0,8 0 0,7-1 0,12 1 0,0 3 0,-6-1 0,0 2 0,-4 0 0,2 0 0,6 3 0,-2 0 0,-1 1 0,-5-1 0,-6 1 0,-2 0 0,-4 0 0,-1 0 0,2 0 0,-4 0 0,-2 0 0,0 0 0,1 0 0,5 0 0,9 0 0,4 0 0,1 0 0,3 0 0,-1 0 0,7 0 0,-1 0 0,-1 0 0,-2 0 0,-13 0 0,-1 0 0,-1 0 0,-1 0 0,0 0 0,-5 0 0,-4 0 0,-1 0 0,-5 3 0,-2 0 0,-1 0 0,1-1 0,-1 0 0,3 1 0,5 1 0,8-1 0,10-2 0,7 3 0,9 1 0,8 0-590,8 0 590,1-5 0,-6 1 0,-1-1 0,-3 0 0,-11 0 0,0 0 0,-8 0 0,2 0 0,14 0 0,0 0 0,6 0 0,-1 0 0,3 0 0,4 0 0,-44 0 0,1 0-300,0 0 1,1 0 299,1 0 0,1 0-2022,0 0 1,-1 0 2021,43 0 0,-1 0-176,0 0 176,-47 0 0,0 0 0,3 0 0,1 0 0,1 0 0,2 0 0,3 0 0,0 0 0,0 0 0,-1 0 0,3 0 0,0 0 0,8 0 0,1 0-456,0 0 0,-1 0 456,-1 0 0,-1 0 0,1 0 0,-2 0 0,-15 0 0,-2 0 0,1 0 0,-1 0 89,3 0 0,-1 0-89,43 0 0,2 0 0,-11 0 0,-8 0 0,-7 3 3802,0 1-3802,-7 1 756,-8 1-756,-2-2 0,-9 0 1216,3-1-1216,0-3 368,-5 0-368,5 3 0,-4 0 0,-2 1 0,-6-1 0,-5-2 0,-9-1 0,-4 0 0,-4 0 0,-6 2 0,-3-2 0,-3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51:28.9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0 352 24575,'15'0'0,"7"0"0,14 0 0,30 0 0,11 0 0,6 0 0,-4 0 0,-12 0 0,6 0 0,-3 0 0,-4 0 0,-8 0 0,-6 0 0,-6 0 0,-6 0 0,-7 0 0,-6 0 0,1 0 0,-2 0 0,3 0 0,-3 0 0,-3 0 0,-1 0 0,-2 0 0,-2 0 0,-2 0 0,-1 0 0,0 0 0,-2 0 0,3 0 0,1 0 0,2 0 0,2 0 0,3 0 0,-1 0 0,3 0 0,-1 0 0,1 0 0,3 0 0,0 0 0,2 0 0,10 1 0,-13 1 0,11 0 0,-13 0 0,1 0 0,2 1 0,-4-1 0,-2 0 0,0-2 0,-5 2 0,-1 1 0,-2-1 0,-2 0 0,0-2 0,0 0 0,1 0 0,-1 0 0,0 0 0,0 0 0,-2 0 0,-1 0 0,-2 0 0,-1 0 0,1 0 0,1 0 0,-2 0 0,2 0 0,-2 0 0,0 0 0,0 0 0,0 0 0,0 0 0,1 0 0,-1 0 0,1 0 0,-1 0 0,0 0 0,-1 0 0,0 1 0,1 1 0,-1-1 0,-1 1 0,-13-9 0,4 2 0,-13-5 0,6 5 0,-2 0 0,-1-2 0,0-1 0,-2 2 0,-1-1 0,-1 1 0,0-1 0,0-2 0,0-2 0,0-1 0,2 2 0,2 2 0,1 2 0,1 0 0,-1 0 0,1-2 0,-1 2 0,0 0 0,0 0 0,-3-1 0,1-4 0,-3 0 0,0 0 0,2 2 0,3 4 0,1 1 0,3 1 0,1-1 0,0 2 0,3-1 0,0-1 0,0-1 0,-2-2 0,-3 0 0,-2-1 0,-3-1 0,2 1 0,0 1 0,2 0 0,2 0 0,0 0 0,1 1 0,0 0 0,-1 0 0,-2 0 0,1-2 0,0 1 0,3-1 0,-1 2 0,1 1 0,0 0 0,3 2 0,4 0 0,5 3 0,7 4 0,3 3 0,7 4 0,-1-1 0,1 2 0,1 1 0,-2-2 0,4 1 0,0 0 0,3 2 0,-1-1 0,1 0 0,-2-1 0,-3 0 0,1 1 0,-2-2 0,0-2 0,-5-1 0,-4-1 0,0 1 0,1-1 0,3 2 0,-2 0 0,1 1 0,-1 1 0,1 0 0,0 0 0,-1-2 0,0-1 0,-2 0 0,-2-1 0,0 0 0,-3 0 0,1 0 0,1 0 0,-2 1 0,-3-2 0,-3-2 0,-5-1 0,-3 1 0,0 1 0,-2 2 0,-1 3 0,-4 2 0,-2 1 0,-1 1 0,0-1 0,1-1 0,-1 1 0,0 1 0,1-1 0,-1 1 0,2-3 0,-1 2 0,0-2 0,1 0 0,-1 1 0,0-1 0,1 2 0,1 1 0,2-3 0,-1 2 0,1-1 0,0 1 0,0-1 0,3-1 0,-1-1 0,2-2 0,1 0 0,0-3 0,2 0 0,1-2 0,-1-1 0,-1 3 0,-2 0 0,-2 4 0,-1 3 0,-1 0 0,-2 3 0,2-2 0,1 0 0,1 0 0,3-3 0,1-2 0,2-1 0,-2-2 0,2-1 0,-1 1 0,1-1 0,-2 4 0,-2 3 0,-1 1 0,-2 0 0,4-2 0,2-3 0,2-1 0,0-2 0,1-2 0,-1-1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51:52.8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2912 24575,'0'-17'0,"0"-1"0,4-5 0,4-5 0,6-8 0,7-4 0,5-7 0,1 1 0,-2 7 0,1 4 0,-3 5 0,6-1 0,2-7 0,-1 2 0,0-4 0,1 0 0,3-3 0,5-8 0,2 1 0,-4 0 0,-1 1 0,-4 7 0,-4 0 0,2 3 0,-2 1 0,0-4 0,-2 5 0,-2 3 0,-3 4 0,0-1 0,1-1 0,0 2 0,-1 0 0,-1 2 0,3 2 0,-1 0 0,-2 3 0,0 4 0,-3-3 0,0 0 0,0-1 0,0 1 0,0 0 0,3-1 0,-1 1 0,0-2 0,0 2 0,1-1 0,0 1 0,0-1 0,3-1 0,2-2 0,-1 0 0,-2 1 0,-1 0 0,-1 2 0,4-4 0,0 0 0,0 3 0,-1-1 0,-4 3 0,-2 2 0,-1 2 0,-2 2 0,-1 0 0,1-1 0,0-1 0,0-1 0,0 1 0,0-4 0,0 0 0,2-1 0,1-1 0,3-1 0,-3 2 0,1-2 0,0 1 0,3-3 0,3-2 0,0 0 0,0 2 0,-4 3 0,-1 2 0,0 2 0,0 2 0,-1-1 0,-2 4 0,-4 2 0,-1 2 0,0 2 0,0 0 0,0 0 0,1 0 0,-2 1 0,1-2 0,0 0 0,-3-1 0,2 1 0,3-1 0,2-2 0,1-1 0,0-4 0,4-4 0,3-2 0,5-6 0,0 0 0,-4 2 0,-3 4 0,-3 4 0,-4 5 0,-4 4 0,-1 1 0,-2 4 0,-1 1 0,0 1 0,-2 0 0,1 0 0,1-2 0,-1 1 0,0 0 0,0 0 0,-2 1 0,2 0 0,-2 0 0,0-1 0,2-1 0,-1-1 0,1 1 0,-1 1 0,-3 1 0,-2 2 0,-6 0 0,-3 2 0,-11 4 0,-14 5 0,-9 5 0,-6 1 0,2-1 0,6-2 0,5-1 0,1 0 0,8-1 0,0-1 0,2 0 0,1 0 0,-1 1 0,3-1 0,1 1 0,3-3 0,0 0 0,0-2 0,1 0 0,0-1 0,0 0 0,4 1 0,0-1 0,3-1 0,0 1 0,-1 0 0,2-1 0,-1 1 0,3-2 0,0 2 0,1-1 0,0 1 0,-1-1 0,2-1 0,1 0 0,1 0 0,2 0 0,10-2 0,5-4 0,21-3 0,6-3 0,6 1 0,3 0 0,-4 2 0,-4 1 0,-4 1 0,-5 2 0,-5-1 0,2 1 0,0 0 0,-3 1 0,0 1 0,-3 1 0,0-2 0,-1 0 0,0-1 0,0-1 0,-1 2 0,-3-2 0,-5-1 0,0 1 0,-2-1 0,3 1 0,-1 0 0,-2 0 0,-1 1 0,-2 0 0,0 1 0,-1-2 0,1 0 0,-1 1 0,0-1 0,-1 2 0,0 1 0,1 1 0,-2-2 0,0 0 0,0-1 0,0-2 0,2 1 0,-1 0 0,-1 2 0,-2 4 0,-1 3 0,-2 5 0,0 5 0,0 1 0,0 4 0,0 6 0,0 0 0,0 6 0,0 1 0,0 1 0,0 5 0,0 0 0,0-2 0,0-1 0,0-7 0,0-2 0,0-2 0,0 0 0,0 0 0,0-1 0,0-2 0,0-2 0,0-4 0,0 0 0,0-3 0,0-2 0,0-2 0,0-2 0,0 0 0,0-1 0,0 0 0,0 1 0,0 2 0,0 1 0,0 0 0,0 2 0,0-2 0,0 3 0,0 0 0,0-1 0,0 0 0,0-2 0,0-2 0,0-2 0,0 1 0,0 0 0,0 0 0,0-3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FC91-0190-0765-22D7-9C1F642DC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BE983-11F7-C92E-1584-8403C201F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8F25-857A-279C-1D57-CD9F27A1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15D24-2E81-0CF2-8ECD-9137FE5F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B4B1C-9165-76E7-40BD-3460F4A7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74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1CA4-CA2A-095B-CF20-C10CB86D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2F1A5-B5D3-FC96-36DB-6029A065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7125-DCF0-070E-F449-E336D730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3E63E-C6CE-2E82-2D62-E04E4BC1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CD5A-975F-1A2E-A64F-203AFA10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608B5-9D42-204C-6494-A2B8B0063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3A23F-9771-3840-2339-0067152DB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8587-BFAD-A423-7B3B-D27D6385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EC90A-6AB1-DB10-F30C-C845195F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580F-1011-329D-7813-CF18D826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3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D57F-E721-5F6E-C0D3-9D26B302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DDB4-719A-645D-75DA-7229129E9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74884-021B-6DA0-9F75-694AE2A4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9DFB3-8050-4076-3599-DEDB0BB9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8459B-5330-47EF-4382-576CCE3D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6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9133-807D-015B-F136-D158456C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1180B-4500-0B3F-E5C7-AA16BE3A9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FFB5-94C2-8365-9AE8-63351771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70CFB-B4F7-A957-1974-4BE2B9CD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5409-F9B2-FCD1-78FE-4D1E2757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84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BB7C-64A3-B461-FDB9-1BF316D4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41BF-E4D5-91C6-02DF-9EA944787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C7B65-7BE6-1046-0B50-5F8B838F8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C31C2-7FB8-FC17-8CAF-40345B80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A29DD-E436-C67F-23DA-21AA7F26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BD108-FD2B-B82C-7C6C-ADB3E101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856E-21CE-3D1E-016A-26F92B6B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AFB6B-4471-7CF4-5760-B32499683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9B284-24E7-9A6F-49AA-B812DDB9B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23B8D-8925-475D-3761-718CFB7E3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A7B2A-AAB6-C716-719E-DA51503F8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5634E-2787-48E2-FD16-9AF99102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19DA7-0337-26A6-CFB6-2BB4D67A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D055-ED6F-EDB8-68CA-D901714A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23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49A0-45C9-F4B4-5B5B-26CC9C8B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DDF55-DA64-E894-71C5-AEB596B5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DD189-58BB-C349-D628-7C4B3350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16842-579D-05B4-9219-F93D7149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7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E764E-FE83-6CDA-02FF-FA4F62FF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8EC46-C9C4-CBA7-698A-82A91E7F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45802-72D7-49B5-312C-4310B7ED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69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0C5-9D4D-FA2C-9CB5-0A0C8595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57C7D-5D18-08E8-148E-DED39583A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26BE-AFD3-12EF-9A3A-A3BFE6930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B0CF2-B616-9D63-A565-EB35A339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73617-0A2C-64B4-EF70-62FB0FC3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52374-7661-7CB7-5A12-2E5DB2C8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35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1899-EAF3-526F-E99F-AF36553D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2767A-9EC9-B137-5A61-B8B4DFCEE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1797A-3169-27FB-94B5-0D839734A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C5AA3-D8D6-BCBA-09A6-C20C702B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91C5B-AFBC-7C95-9245-9C0EA6A1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901AD-5A0A-5C1D-B322-7589EB0E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77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2EEDE-DC78-0779-77F1-28C039C4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EFCE5-1BA2-66E1-041D-1BDFCE0E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ACAFB-C70A-057B-A75D-25609E3C7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60EE-BAB1-341D-CE81-6C379C47B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FFA6-0AB1-883D-C110-7CE4E27DE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75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06CF93-3356-D2E7-C1DA-6BC341EB9FD0}"/>
              </a:ext>
            </a:extLst>
          </p:cNvPr>
          <p:cNvSpPr txBox="1"/>
          <p:nvPr/>
        </p:nvSpPr>
        <p:spPr>
          <a:xfrm>
            <a:off x="492712" y="2376238"/>
            <a:ext cx="144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 reads </a:t>
            </a:r>
          </a:p>
          <a:p>
            <a:pPr algn="ctr"/>
            <a:r>
              <a:rPr lang="en-GB" dirty="0"/>
              <a:t>(post-qc)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9E01862-586C-3876-FE47-5137C20D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83" y="0"/>
            <a:ext cx="9601200" cy="1485900"/>
          </a:xfrm>
        </p:spPr>
        <p:txBody>
          <a:bodyPr/>
          <a:lstStyle/>
          <a:p>
            <a:r>
              <a:rPr lang="en-GB" dirty="0" err="1"/>
              <a:t>mgannotate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2D33A-0591-9F3A-D416-29E337E585C3}"/>
              </a:ext>
            </a:extLst>
          </p:cNvPr>
          <p:cNvSpPr txBox="1"/>
          <p:nvPr/>
        </p:nvSpPr>
        <p:spPr>
          <a:xfrm>
            <a:off x="2841912" y="4139137"/>
            <a:ext cx="144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assemblies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033D3-1AF1-B980-D808-71FAFE7E47B3}"/>
              </a:ext>
            </a:extLst>
          </p:cNvPr>
          <p:cNvSpPr txBox="1"/>
          <p:nvPr/>
        </p:nvSpPr>
        <p:spPr>
          <a:xfrm>
            <a:off x="2693747" y="2376238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MEGAHIT</a:t>
            </a:r>
            <a:br>
              <a:rPr lang="en-GB" dirty="0"/>
            </a:br>
            <a:r>
              <a:rPr lang="en-GB" dirty="0"/>
              <a:t>([co]-assembly)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AEBE3-D763-8D08-C404-6FDFB723053B}"/>
              </a:ext>
            </a:extLst>
          </p:cNvPr>
          <p:cNvSpPr txBox="1"/>
          <p:nvPr/>
        </p:nvSpPr>
        <p:spPr>
          <a:xfrm>
            <a:off x="270007" y="4139137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assemblies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2C75D-A0EE-6BAE-6AF7-ED2AC851FF1E}"/>
              </a:ext>
            </a:extLst>
          </p:cNvPr>
          <p:cNvSpPr txBox="1"/>
          <p:nvPr/>
        </p:nvSpPr>
        <p:spPr>
          <a:xfrm>
            <a:off x="2810767" y="5487068"/>
            <a:ext cx="1507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MMSeqs2</a:t>
            </a:r>
            <a:br>
              <a:rPr lang="en-GB" dirty="0"/>
            </a:br>
            <a:r>
              <a:rPr lang="en-GB" dirty="0"/>
              <a:t>(filter contigs</a:t>
            </a:r>
          </a:p>
          <a:p>
            <a:pPr algn="ctr"/>
            <a:r>
              <a:rPr lang="en-GB" dirty="0"/>
              <a:t>by taxonomy)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5688C1-487E-0F2F-7F34-ECBBFFA26C0A}"/>
              </a:ext>
            </a:extLst>
          </p:cNvPr>
          <p:cNvSpPr txBox="1"/>
          <p:nvPr/>
        </p:nvSpPr>
        <p:spPr>
          <a:xfrm>
            <a:off x="4758308" y="4000637"/>
            <a:ext cx="182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MetaEuk</a:t>
            </a:r>
            <a:br>
              <a:rPr lang="en-GB" dirty="0"/>
            </a:br>
            <a:r>
              <a:rPr lang="en-GB" dirty="0"/>
              <a:t>(gene prediction)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14378F-60CB-640F-F5E2-7F40B2CA4474}"/>
              </a:ext>
            </a:extLst>
          </p:cNvPr>
          <p:cNvSpPr txBox="1"/>
          <p:nvPr/>
        </p:nvSpPr>
        <p:spPr>
          <a:xfrm>
            <a:off x="4609974" y="5357700"/>
            <a:ext cx="2134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MMSeqs2</a:t>
            </a:r>
            <a:br>
              <a:rPr lang="en-GB" dirty="0"/>
            </a:br>
            <a:r>
              <a:rPr lang="en-GB" dirty="0"/>
              <a:t>(clustering genes</a:t>
            </a:r>
          </a:p>
          <a:p>
            <a:pPr algn="ctr"/>
            <a:r>
              <a:rPr lang="en-GB" dirty="0"/>
              <a:t>across assembles)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B34DE-D56A-4306-2709-7D37D72924A7}"/>
              </a:ext>
            </a:extLst>
          </p:cNvPr>
          <p:cNvSpPr txBox="1"/>
          <p:nvPr/>
        </p:nvSpPr>
        <p:spPr>
          <a:xfrm>
            <a:off x="7436308" y="5500536"/>
            <a:ext cx="1754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eggnog-mapper</a:t>
            </a:r>
            <a:br>
              <a:rPr lang="en-GB" dirty="0"/>
            </a:br>
            <a:r>
              <a:rPr lang="en-GB" dirty="0"/>
              <a:t>(functional</a:t>
            </a:r>
          </a:p>
          <a:p>
            <a:pPr algn="ctr"/>
            <a:r>
              <a:rPr lang="en-GB" dirty="0"/>
              <a:t>annotation)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7EAEB-0390-0904-572A-BCE42857B007}"/>
              </a:ext>
            </a:extLst>
          </p:cNvPr>
          <p:cNvSpPr txBox="1"/>
          <p:nvPr/>
        </p:nvSpPr>
        <p:spPr>
          <a:xfrm>
            <a:off x="7352903" y="3938299"/>
            <a:ext cx="1924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quantify genes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coverm</a:t>
            </a:r>
            <a:r>
              <a:rPr lang="en-GB" dirty="0"/>
              <a:t> or </a:t>
            </a:r>
            <a:r>
              <a:rPr lang="en-GB" dirty="0" err="1"/>
              <a:t>htseq</a:t>
            </a:r>
            <a:r>
              <a:rPr lang="en-GB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88B483-6B55-7B71-338E-65677C0ECB3C}"/>
              </a:ext>
            </a:extLst>
          </p:cNvPr>
          <p:cNvSpPr txBox="1"/>
          <p:nvPr/>
        </p:nvSpPr>
        <p:spPr>
          <a:xfrm>
            <a:off x="9760718" y="4733318"/>
            <a:ext cx="2337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Gene ontology (GO)</a:t>
            </a:r>
          </a:p>
          <a:p>
            <a:pPr algn="ctr"/>
            <a:r>
              <a:rPr lang="en-GB" dirty="0"/>
              <a:t>term abundance</a:t>
            </a:r>
            <a:br>
              <a:rPr lang="en-GB" dirty="0"/>
            </a:br>
            <a:r>
              <a:rPr lang="en-GB" dirty="0"/>
              <a:t>summaries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67817A6-843F-3013-EA58-D2609202DB41}"/>
                  </a:ext>
                </a:extLst>
              </p14:cNvPr>
              <p14:cNvContentPartPr/>
              <p14:nvPr/>
            </p14:nvContentPartPr>
            <p14:xfrm>
              <a:off x="3371992" y="4528536"/>
              <a:ext cx="492480" cy="972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67817A6-843F-3013-EA58-D2609202DB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3992" y="4510536"/>
                <a:ext cx="528120" cy="10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8B4B71-57A7-56DA-8F5E-B5B2BAD2AA3B}"/>
                  </a:ext>
                </a:extLst>
              </p14:cNvPr>
              <p14:cNvContentPartPr/>
              <p14:nvPr/>
            </p14:nvContentPartPr>
            <p14:xfrm>
              <a:off x="9161633" y="2366655"/>
              <a:ext cx="1290600" cy="4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8B4B71-57A7-56DA-8F5E-B5B2BAD2AA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43633" y="2350040"/>
                <a:ext cx="1326240" cy="37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4990832-2E10-7979-5251-B6888EAC39B8}"/>
                  </a:ext>
                </a:extLst>
              </p14:cNvPr>
              <p14:cNvContentPartPr/>
              <p14:nvPr/>
            </p14:nvContentPartPr>
            <p14:xfrm>
              <a:off x="9195833" y="2925015"/>
              <a:ext cx="1263240" cy="12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4990832-2E10-7979-5251-B6888EAC39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77833" y="2907015"/>
                <a:ext cx="1298880" cy="4860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091110F9-7AFE-3959-03AC-D35C71C53D88}"/>
              </a:ext>
            </a:extLst>
          </p:cNvPr>
          <p:cNvSpPr txBox="1"/>
          <p:nvPr/>
        </p:nvSpPr>
        <p:spPr>
          <a:xfrm>
            <a:off x="10635473" y="2181989"/>
            <a:ext cx="126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mandatory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B61B0A-26E1-2D9E-DD21-C8046841A278}"/>
              </a:ext>
            </a:extLst>
          </p:cNvPr>
          <p:cNvSpPr txBox="1"/>
          <p:nvPr/>
        </p:nvSpPr>
        <p:spPr>
          <a:xfrm>
            <a:off x="10635473" y="274111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optional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A3254B2-72B2-7EC3-F05D-ADB25EE71750}"/>
                  </a:ext>
                </a:extLst>
              </p14:cNvPr>
              <p14:cNvContentPartPr/>
              <p14:nvPr/>
            </p14:nvContentPartPr>
            <p14:xfrm>
              <a:off x="1856392" y="2608238"/>
              <a:ext cx="792720" cy="474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A3254B2-72B2-7EC3-F05D-ADB25EE717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8384" y="2590238"/>
                <a:ext cx="828376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59620AB-DAD5-7722-F0DE-1FF72B8A7F15}"/>
                  </a:ext>
                </a:extLst>
              </p14:cNvPr>
              <p14:cNvContentPartPr/>
              <p14:nvPr/>
            </p14:nvContentPartPr>
            <p14:xfrm>
              <a:off x="3269392" y="3060398"/>
              <a:ext cx="632160" cy="1085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59620AB-DAD5-7722-F0DE-1FF72B8A7F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51392" y="3042398"/>
                <a:ext cx="667800" cy="11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A8D521D-C436-7800-08E3-F51555CE75E6}"/>
                  </a:ext>
                </a:extLst>
              </p14:cNvPr>
              <p14:cNvContentPartPr/>
              <p14:nvPr/>
            </p14:nvContentPartPr>
            <p14:xfrm>
              <a:off x="2185072" y="4104038"/>
              <a:ext cx="621720" cy="629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A8D521D-C436-7800-08E3-F51555CE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67062" y="4086048"/>
                <a:ext cx="657381" cy="66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F93E268-4040-A822-0610-86F99CDA96B6}"/>
                  </a:ext>
                </a:extLst>
              </p14:cNvPr>
              <p14:cNvContentPartPr/>
              <p14:nvPr/>
            </p14:nvContentPartPr>
            <p14:xfrm>
              <a:off x="1242232" y="1840718"/>
              <a:ext cx="2967120" cy="4813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F93E268-4040-A822-0610-86F99CDA96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24232" y="1822718"/>
                <a:ext cx="300276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58B3F3-1A1A-BE00-247A-80935F3831D2}"/>
                  </a:ext>
                </a:extLst>
              </p14:cNvPr>
              <p14:cNvContentPartPr/>
              <p14:nvPr/>
            </p14:nvContentPartPr>
            <p14:xfrm>
              <a:off x="4218054" y="4094245"/>
              <a:ext cx="727560" cy="334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58B3F3-1A1A-BE00-247A-80935F3831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00054" y="4076605"/>
                <a:ext cx="7632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1E98A8B-AF10-75B5-77F3-0A9D9516B8BA}"/>
                  </a:ext>
                </a:extLst>
              </p14:cNvPr>
              <p14:cNvContentPartPr/>
              <p14:nvPr/>
            </p14:nvContentPartPr>
            <p14:xfrm>
              <a:off x="4253334" y="4770685"/>
              <a:ext cx="852120" cy="1048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1E98A8B-AF10-75B5-77F3-0A9D9516B8B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5334" y="4752685"/>
                <a:ext cx="887760" cy="10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31864C-E49E-33B8-DA6B-891035C668DE}"/>
                  </a:ext>
                </a:extLst>
              </p14:cNvPr>
              <p14:cNvContentPartPr/>
              <p14:nvPr/>
            </p14:nvContentPartPr>
            <p14:xfrm>
              <a:off x="5475894" y="4685365"/>
              <a:ext cx="371160" cy="683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31864C-E49E-33B8-DA6B-891035C668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58254" y="4667365"/>
                <a:ext cx="40680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62682F0-147D-39DD-F544-696609549067}"/>
                  </a:ext>
                </a:extLst>
              </p14:cNvPr>
              <p14:cNvContentPartPr/>
              <p14:nvPr/>
            </p14:nvContentPartPr>
            <p14:xfrm>
              <a:off x="6384534" y="4236445"/>
              <a:ext cx="487800" cy="1862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62682F0-147D-39DD-F544-69660954906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66894" y="4218805"/>
                <a:ext cx="523440" cy="18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B539AAF-9941-A232-A18A-307CB76111AA}"/>
                  </a:ext>
                </a:extLst>
              </p14:cNvPr>
              <p14:cNvContentPartPr/>
              <p14:nvPr/>
            </p14:nvContentPartPr>
            <p14:xfrm>
              <a:off x="4184574" y="1833805"/>
              <a:ext cx="4448438" cy="2067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B539AAF-9941-A232-A18A-307CB76111A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66573" y="1816165"/>
                <a:ext cx="4484080" cy="210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40258EFF-BEEE-67F1-D1EE-E8794CCC96A2}"/>
              </a:ext>
            </a:extLst>
          </p:cNvPr>
          <p:cNvGrpSpPr/>
          <p:nvPr/>
        </p:nvGrpSpPr>
        <p:grpSpPr>
          <a:xfrm>
            <a:off x="6863633" y="4092085"/>
            <a:ext cx="612000" cy="2107080"/>
            <a:chOff x="6863633" y="4092085"/>
            <a:chExt cx="612000" cy="21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41C41A1-F4AF-7043-64C3-6B5CEB83D133}"/>
                    </a:ext>
                  </a:extLst>
                </p14:cNvPr>
                <p14:cNvContentPartPr/>
                <p14:nvPr/>
              </p14:nvContentPartPr>
              <p14:xfrm>
                <a:off x="6863633" y="4282165"/>
                <a:ext cx="612000" cy="1917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41C41A1-F4AF-7043-64C3-6B5CEB83D1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45633" y="4264165"/>
                  <a:ext cx="647640" cy="19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3C8E622-C57F-89BF-17F6-96A2EFE0D662}"/>
                    </a:ext>
                  </a:extLst>
                </p14:cNvPr>
                <p14:cNvContentPartPr/>
                <p14:nvPr/>
              </p14:nvContentPartPr>
              <p14:xfrm>
                <a:off x="7195913" y="4092085"/>
                <a:ext cx="153360" cy="429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3C8E622-C57F-89BF-17F6-96A2EFE0D66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78273" y="4074085"/>
                  <a:ext cx="189000" cy="46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A8DCE0F-EAB1-A8A9-DA25-F784D5713C6A}"/>
                  </a:ext>
                </a:extLst>
              </p14:cNvPr>
              <p14:cNvContentPartPr/>
              <p14:nvPr/>
            </p14:nvContentPartPr>
            <p14:xfrm>
              <a:off x="9190313" y="4269925"/>
              <a:ext cx="393120" cy="1763322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A8DCE0F-EAB1-A8A9-DA25-F784D5713C6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72673" y="4252285"/>
                <a:ext cx="428760" cy="1798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5FC6B01-F4D4-3C02-37E5-BA0740D555E0}"/>
                  </a:ext>
                </a:extLst>
              </p14:cNvPr>
              <p14:cNvContentPartPr/>
              <p14:nvPr/>
            </p14:nvContentPartPr>
            <p14:xfrm>
              <a:off x="9590978" y="5023535"/>
              <a:ext cx="339480" cy="423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5FC6B01-F4D4-3C02-37E5-BA0740D555E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73338" y="5005895"/>
                <a:ext cx="375120" cy="4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01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63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mgannotate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mgannotate</dc:title>
  <dc:creator>Jim Downie (Staff)</dc:creator>
  <cp:lastModifiedBy>Jim Downie (Staff)</cp:lastModifiedBy>
  <cp:revision>3</cp:revision>
  <dcterms:created xsi:type="dcterms:W3CDTF">2024-04-19T13:57:12Z</dcterms:created>
  <dcterms:modified xsi:type="dcterms:W3CDTF">2024-04-19T14:57:42Z</dcterms:modified>
</cp:coreProperties>
</file>