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  <p:sldId id="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/>
    <p:restoredTop sz="94694"/>
  </p:normalViewPr>
  <p:slideViewPr>
    <p:cSldViewPr snapToGrid="0" showGuides="1">
      <p:cViewPr>
        <p:scale>
          <a:sx n="106" d="100"/>
          <a:sy n="106" d="100"/>
        </p:scale>
        <p:origin x="1568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5:3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3558 24575,'35'0'0,"7"0"0,15 0 0,14 0 0,-5 0 0,3 0 0,-7 0 0,-5 0 0,8 0 0,0 0 0,1 0 0,-3 0 0,-5 0 0,-7 0 0,4 0 0,0 2 0,0 4 0,-1 1 0,-4 2 0,0 0 0,-6-1 0,-1 1 0,-1-2 0,3 1 0,1-1 0,0 2 0,1-2 0,0-3 0,13 3 0,-1 0 0,16 4 0,0 0 0,2 0 0,4-1 0,-6 0 0,10 4 0,1 1 0,3 0 0,-4-2 0,-5-2 0,-9 0 0,-7-3 0,-3 1 0,-4 1 0,-1 0 0,-2 0 0,-7-2 0,0 0 0,5-2 0,5 3 0,9-2 0,4-2 0,3-1 0,-1-1 0,1 1 0,-4 0 0,-2 2 0,-5-1 0,-2-1 0,-6 0 0,-5-1 0,-2 2 0,-4 0 0,6 0 0,0-2 0,2-2 0,0-1 0,1 0 0,0 0 0,0 0 0,-1 0 0,-2 0 0,-6 0 0,-5 0 0,0 0 0,-1 0 0,3-1 0,0-4 0,-4-1 0,-1-2 0,-2 0 0,-5 2 0,-4 0 0,-7 2 0,-7 2 0,-3-1 0,-1 1 0,0 0 0,1-1 0,0-2 0,0-2 0,1-2 0,2-3 0,3-6 0,3-1 0,7-7 0,6-5 0,3-2 0,2-7 0,-4 4 0,-1 0 0,-2 0 0,3 0 0,1-6 0,-1-4 0,-1-3 0,-3-2 0,-1-4 0,-3-2 0,-1-5 0,-4-3 0,5-19 0,-3-2 0,0 2 0,-4 4 0,-8 17 0,0-7 0,-2-6 0,0 2 0,-2 6 0,-2 6 0,-1 9 0,0 4 0,0 3 0,0 5 0,0 0 0,0 2 0,0 0 0,0-4 0,0-6 0,0-6 0,-3-5 0,-3-2 0,-4 4 0,-2 2 0,2 4 0,1 1 0,0 5 0,3 11 0,-1 4 0,2 6 0,0-1 0,0-3 0,0-1 0,-4-7 0,0-3 0,0-2 0,0-3 0,3 1 0,-1-3 0,-2-2 0,2-1 0,0 8 0,2 3 0,0 0 0,-1-5 0,0-6 0,0-2 0,3 5 0,0 7 0,2 2 0,-1 5 0,-1 3 0,0 4 0,1 2 0,2 2 0,0 0 0,0-3 0,0-2 0,0-6 0,-3-7 0,0 0 0,0 1 0,0 1 0,2 7 0,1 4 0,0 6 0,0 5 0,0 5 0,0 2 0,-1 4 0,-1 2 0,1 4 0,-8 7 0,-4 6 0,-6 6 0,-3 4 0,4 1 0,0 3 0,-1 0 0,-6 5 0,0 0 0,0-1 0,0-2 0,4-3 0,1-4 0,0-1 0,4-6 0,1-3 0,2-1 0,4-2 0,0-1 0,2 0 0,1-3 0,-2 1 0,1 0 0,0 1 0,-1-2 0,3-1 0,1 0 0,1 0 0,2 1 0,-3 0 0,0 0 0,-2 1 0,1 1 0,-1-1 0,2 0 0,2 1 0,-1-3 0,0 0 0,1-1 0,1 0 0,0 1 0,-1 0 0,-1 0 0,-1-2 0,4-5 0,2-4 0,4-5 0,2 0 0,7-3 0,1 0 0,1-3 0,1 2 0,-5 4 0,1-1 0,-1 1 0,1 0 0,1-1 0,-2 1 0,0 2 0,-2-1 0,-2 1 0,3 0 0,-2 1 0,1 0 0,1 0 0,-2 0 0,1-1 0,-1 2 0,-2-1 0,-1 1 0,0 0 0,-1 1 0,-1 1 0,-1 1 0,-1-1 0,-1-2 0,2 1 0,1-4 0,1 0 0,0-2 0,-1-1 0,1 1 0,0-1 0,2 0 0,-1 0 0,0 2 0,0 0 0,0 0 0,1 0 0,0-2 0,-1 0 0,-1 4 0,-1 1 0,-3 2 0,-1 1 0,1-2 0,-1 1 0,1 0 0,0 1 0,0 0 0,0-1 0,1 1 0,0-2 0,1 0 0,0 0 0,1 1 0,-2-1 0,2 1 0,-1-1 0,2 0 0,1 0 0,0-1 0,0 1 0,1-1 0,-3 1 0,0 2 0,-1-1 0,0 2 0,0 2 0,1 1 0,0 1 0,1 0 0,0 1 0,2 2 0,5 5 0,8 6 0,8 7 0,5 7 0,5 3 0,2 3 0,-5-5 0,-4-3 0,-10-2 0,-4-4 0,0-1 0,-2-2 0,-2-2 0,-3-3 0,-2-2 0,-1 0 0,0 1 0,1 2 0,-1-1 0,0-1 0,1-1 0,0 1 0,1 0 0,2 2 0,1 2 0,0 1 0,1 0 0,2 0 0,0 3 0,1 1 0,0 2 0,-1-1 0,-2-5 0,-2-5 0,-4-2 0,-2-3 0,0 0 0,1 0 0,-1-1 0,-3 0 0,-2-4 0,-7-3 0,3 0 0,-3-1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6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24575,'16'0'0,"23"0"0,38 0-1526,-16 0 1,5 0 1525,8 0 0,6 0-1198,-8 0 1,4 0 0,3 0 1197,9 0 0,4 0 0,2 0-537,-14 0 0,2 0 1,1 0-1,0 0 537,1 0 0,-1 0 0,1 0 0,-2 0 0,18 0 0,-2 0 0,0 0 0,-1 0 0,1 0 0,-3 0 0,-12 0 0,-1 0 0,2 0 0,-11 0 0,4 0 0,0 0 0,-2 0 0,20 0 0,-1 0 0,0 0 0,-2 0 0,1 0 0,0 0-534,1 0 0,0 0 0,-3 0 534,-10 0 0,-2 0 0,0 0 0,5 0 0,0 0 0,-2 0 0,-6 0 0,-3 0 0,1 0 0,1 0 0,-1 0 0,-1 0 0,-4 1 0,-1 0 0,-1 1-131,30 4 1,-1 2 130,0 2 0,-3 1 0,-18 1 0,-1 0 0,4 1 0,-1-2 0,-11-3 0,-1 0 0,-1 0 0,1 1 817,4-1 1,-1 0-818,-6 0 0,0 1 0,9 0 0,1 0 0,2-1 0,1 0 997,6 0 0,1-1-997,5-1 0,2 0 0,5-3 0,1 1 8,-27-1 0,0 1 1,1-1-9,0 0 0,0-1 0,0 0 0,-1 0 0,0 0 0,-2 0 0,25 1 0,-3-1 0,-8-2 0,-2 0 199,-3 2 1,-1 0-200,-1 0 0,0 0 0,2 0 0,2 1 0,-3-1 0,1 0 0,1-1 0,0-1 0,1 1 0,1-1 0,2 0 0,0 0 0,-2 0 0,0 0 0,-1 0 0,-3 0 0,-8 0 0,-2 0 0,-3 0 0,-3 0 0,41 0 0,1 0 0,-41 0 0,2 0 0,1 0 0,3 0 0,11 0 0,1 0 0,3 0 0,2 0-588,11-3 0,4-3 588,-26 0 0,1-1 0,1-1-360,6-2 1,2-2-1,0 0 360,6-3 0,0-1 0,2 0-326,3 1 1,1 1 0,1-1 325,3 0 0,0 0 0,1 0 0,-24 5 0,1 0 0,-1 1 0,1-1 0,23-1 0,1 0 0,-3 1 0,-9 0 0,-1 0 0,-2 2 0,-4 1 0,0 1 0,-2 1-269,-4 0 0,-2-1 0,1 1 269,-2 0 0,0 0 0,1 0 85,2 0 1,0-1-1,1 0-85,1-1 0,1 0 0,0-1 0,2 1 0,0-1 0,0 0-91,1 1 0,0 1 0,1 0 91,5 1 0,-1 0 0,1 2 0,-5 0 0,0 0 0,0 2 270,-2 0 0,-1 1 0,0 0-270,-3 0 0,0 0 0,-3-1 0,27 1 0,-4 0 0,-9 0 0,-4 0 0,-9 0 0,-2 0 509,-3 0 1,0 0-510,-2 0 0,1 0 0,4 0 0,1 0 0,2 0 0,0 0 0,1 2 0,0 0 0,1 0 0,-1 1 0,-7-1 0,-1 1 0,-2 1 0,1 0 0,7-1 0,2 0 210,0 1 1,1 2-211,7 0 0,-1 1 0,-8-1 0,-2 0 0,-10 2 0,-1 1 1388,-4-2 0,-2 1-1388,-3-1 0,0 1 0,1 0 0,1 0 0,-3 1 0,0-1 0,-1 0 0,0 0 0,37 8 2474,-16-2-2474,-19-1 1163,-15-4-1163,-10-2 1680,-11-2-1680,-4-3 312,-3 0-312,-4 0 0,0-1 0,-1 1 0,2 1 0,3 0 0,7 4 0,6 2 0,3 2 0,6 2 0,2 4 0,10 5 0,9 2 0,4 5 0,3 5 0,-6 1 0,-1 2 0,-4 0 0,-3 3 0,-1 5 0,-5-3 0,-4-4 0,-3-4 0,-5-4 0,-5-4 0,-2 4 0,-5-4 0,0 6 0,1 9 0,-2 2 0,-1 7 0,1 5 0,-4 6 0,-3 5 0,-3 10 0,-4 0 0,0-6 0,0-3 0,0-5 0,0-1 0,0 1 0,0-5 0,0 0 0,0-2 0,0-3 0,0-1 0,-3-5 0,-3 3 0,-1-7 0,-1-3 0,0-4 0,1 2 0,-2 6 0,0 2 0,0 5 0,-1 1 0,0 0 0,4 1 0,0-1 0,-1-1 0,0-5 0,1-5 0,2-10 0,2-5 0,0-3 0,0-2 0,1 3 0,1 0 0,-1-1 0,1 3 0,0-3 0,0 4 0,0 2 0,0-3 0,0 3 0,0-3 0,0-1 0,0 7 0,0 3 0,0 6 0,0 4 0,0-2 0,0 4 0,0-5 0,0 2 0,0-1 0,0-5 0,0-4 0,0-8 0,0-1 0,0-2 0,0 1 0,0 1 0,0 2 0,2 3 0,1 2 0,2 2 0,0 0 0,0-5 0,-1-6 0,-2-6 0,1-4 0,-1 0 0,0-1 0,0-1 0,-1-1 0,1 1 0,0 0 0,-1 0 0,0 0 0,-1 0 0,0-2 0,0 1 0,0 4 0,0-1 0,0 1 0,0 0 0,0 3 0,0 4 0,0 2 0,0-1 0,0-5 0,0-2 0,0-4 0,1-2 0,1 0 0,0-2 0,0 1 0,-4-3 0,-5-3 0,-10-10 0,-20-17 0,-2-8 0,-4-5-458,-3-4 0,0-1 458,-3-1 0,1-1 0,4 4 0,3 4 0,-11-10 0,-3 0 0,10 8 0,5 7 0,7 5 0,7 6 916,3 4-916,4 1 0,3 3 0,3 2 0,4 3 0,4 3 0,1 1 0,0 0 0,2-1 0,2 4 0,11 10 0,8 8 0,7 6 0,5 6 0,2 1 0,4 2 0,5 2 0,6-1 0,-3-4 0,-1-3 0,-7-4 0,-10-7 0,-3-1 0,-8-2 0,-3-3 0,-3-1 0,-4 0 0,0-1 0,0 0 0,0 1 0,-1 0 0,1 2 0,-2 1 0,1 2 0,-1 3 0,-1 0 0,1 3 0,0 0 0,0-3 0,0 0 0,-1-2 0,1-2 0,-1 2 0,3-2 0,-1 0 0,0-1 0,1-1 0,0 1 0,1 0 0,1 0 0,2 0 0,0 0 0,1 1 0,-2-2 0,-3 0 0,1-3 0,-1-1 0,1-1 0,1-1 0,-1-3 0,0 0 0,-1 0 0,0 0 0,0 0 0,0 0 0,1 0 0,0 0 0,0 0 0,0 0 0,1-1 0,-1-3 0,0-1 0,0-2 0,-1 0 0,2-1 0,5-3 0,10-9 0,5-4 0,6-4 0,2-5 0,3-1 0,1-3 0,2-2 0,5 0 0,0-1 0,4 0 0,-2 0 0,1 0 0,0-4 0,2 1 0,-5 2 0,-4 5 0,-9 7 0,-6 6 0,-8 8 0,-6 5 0,-4 4 0,-3 3 0,-4 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6:5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 24575,'0'11'0,"0"12"0,0 4 0,0 4 0,0 0 0,0-4 0,0 18 0,0 8 0,0 10 0,0-4 0,0-7 0,0-6 0,0-1 0,0 4 0,0-6 0,0 5 0,0-6 0,0 3 0,0 1 0,0 1 0,0 3 0,0 1 0,0-1 0,0 0 0,0 0 0,0-5 0,0-3 0,0 1 0,0 2 0,0 5 0,0 0 0,0 1 0,0 0 0,0 0 0,0 1 0,0-1 0,0-1 0,0-8 0,0-3 0,0-4 0,0-5 0,0 2 0,0-3 0,0 1 0,0 0 0,2-1 0,0-2 0,1-4 0,0-1 0,-3-4 0,0 0 0,0-2 0,1-1 0,1 0 0,0 1 0,2 5 0,-1 3 0,0 2 0,0-1 0,-1-3 0,1-3 0,-1-3 0,0-3 0,-2-3 0,0-2 0,0 1 0,0 2 0,0 2 0,0 2 0,0 2 0,0 1 0,0-2 0,0-1 0,0-2 0,0-2 0,0-1 0,0-3 0,0 0 0,0 0 0,0-1 0,0 0 0,0 0 0,0 1 0,0 3 0,0 6 0,0 4 0,0 3 0,0-4 0,0-2 0,0-4 0,0 1 0,0-2 0,0 1 0,0 2 0,0-2 0,0 2 0,0 3 0,0 0 0,-2 4 0,0-1 0,0-4 0,-2-3 0,2-3 0,0-2 0,-1-2 0,-1-1 0,0-2 0,-3-3 0,1-2 0,-1-5 0,-2-5 0,-2-1 0,-5-4 0,-2 0 0,-2 1 0,-2-2 0,0-3 0,-5-2 0,-4-6 0,-3-1 0,-2-1 0,3-2 0,1 2 0,3-1 0,4 4 0,3 4 0,6 4 0,0 4 0,1 0 0,-1-1 0,-2-2 0,0 0 0,0-1 0,-1 1 0,0-4 0,-1 2 0,3 0 0,3 3 0,4 7 0,3 1 0,3 4 0,9 3 0,15 11 0,11 10 0,10 8 0,2 5 0,-4-2 0,0-3 0,-4-1 0,-5-3 0,-3-5 0,-6-1 0,-3-4 0,-3-1 0,-2-1 0,0 0 0,1 3 0,3 1 0,-1 1 0,-1-1 0,-1 1 0,0-2 0,-1 1 0,-1-1 0,0-3 0,-1 2 0,0-3 0,-2 0 0,-2-1 0,-1-3 0,0 0 0,1 1 0,0 0 0,1 1 0,-1-1 0,0 0 0,1 1 0,-1-1 0,0 0 0,1 0 0,-2 0 0,0-1 0,-1 0 0,-1 0 0,2 1 0,-2 1 0,0-1 0,-1 0 0,-1-2 0,1-2 0,2-6 0,0-4 0,13-14 0,9-10 0,19-18 0,13-14 0,-5 8 0,12-15-1719,-7 8 1719,-4 3 0,1-1-73,-10 11 73,6-4 0,4-2 0,-2 6 0,-5 5 0,-7 7 0,-5 8 0,-5 3 0,-5 5 1712,-5 4-1712,-4 3 0,-3 4 0,-4 2 80,-2 2-80,-3 1 0,0 0 0,2 1 0,-4 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 0 24575,'0'19'0,"0"-1"0,0 3 0,0-3 0,0 4 0,0 3 0,0 15 0,0-2 0,0 8 0,0-7 0,0 0 0,0 3 0,0 1 0,0 0 0,0-1 0,0 0 0,0 0 0,0-1 0,3 1 0,0 2 0,1-6 0,-2 1 0,-2-1 0,0 3 0,0 6 0,0 3 0,0 1 0,0-3 0,0-1 0,0-1 0,0-3 0,0-2 0,3-2 0,0-5 0,1-2 0,-2 2 0,-2 2 0,2 4 0,1 1 0,0 0 0,0-2 0,0 0 0,0-2 0,0-4 0,2 0 0,-2-1 0,0-4 0,-1-1 0,0 0 0,0 1 0,1 4 0,-1-2 0,-1-1 0,1 1 0,1-2 0,0-2 0,-1-4 0,-2-4 0,0 0 0,0-2 0,0 2 0,0 0 0,0 4 0,0 3 0,0 0 0,0 0 0,0 1 0,0-1 0,0-2 0,0-1 0,0-4 0,0 0 0,0-3 0,0-2 0,0-1 0,0 0 0,0 2 0,0 1 0,0 0 0,0 1 0,0 0 0,0 0 0,0-3 0,0 5 0,0 1 0,0-2 0,0 1 0,0-4 0,0 0 0,0-1 0,0-2 0,0-1 0,0-2 0,0-1 0,-1-1 0,-2-2 0,-3-3 0,-5-3 0,-5-4 0,-17-8 0,-8-8 0,-9-3 0,-4-6 0,5 2 0,1-1 0,3 1 0,3 2 0,2-2 0,1 1 0,6 3 0,5 3 0,4 2 0,6 3 0,2 3 0,3 3 0,2 3 0,1 0 0,4 0 0,1 1 0,0 1 0,0-1 0,0 1 0,3 2 0,5 4 0,10 4 0,6 5 0,19 11 0,1 0 0,7 5 0,5 1 0,-10-6 0,4 3 0,-7-4 0,-5-2 0,-1-3 0,-4 0 0,-5-3 0,-3 0 0,-1-1 0,0-2 0,1 3 0,-4 0 0,1 1 0,-1-1 0,3 0 0,-1 1 0,-2-1 0,-1 0 0,-1-3 0,-1-1 0,-2 0 0,-1 0 0,-1 0 0,1 1 0,0-2 0,-2-1 0,-1-1 0,1 0 0,-1 0 0,1 0 0,-1-1 0,0 1 0,-1-1 0,1 1 0,-1-1 0,5-6 0,12-7 0,18-16 0,18-17 0,18-12-1165,3-4 1165,-9 8 0,-4 4-271,-3 0 271,2-2 0,0-3 0,-12 8 0,-13 10 0,-11 10 0,-9 10 1148,-7 5-1148,-5 4 72,-2 2 0,-3 2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24575,'20'0'0,"15"0"0,24 0 0,23 0 0,-24 0 0,2 0 0,-5 0 0,-1 0 0,44 0 0,-15 0 0,-35 0 0,5 0 0,-5 0 0,-7 0 0,-2 0 0,0 0 0,-7 0 0,-3 0 0,-3 0 0,-6 0 0,-1 0 0,-1 0 0,-1 0 0,1 0 0,3 0 0,3 0 0,5 0 0,3 0 0,0 0 0,1 0 0,0 0 0,0 0 0,-2 0 0,5 0 0,5 0 0,5 0 0,2 0 0,-4 0 0,-5 0 0,-4 0 0,-1 0 0,0 0 0,-1 0 0,0 0 0,0 0 0,0 0 0,-2 0 0,-2 0 0,-4 0 0,-5 1 0,-4 1 0,-1 0 0,-3-1 0,-2 0 0,-2-1 0,0 0 0,-2 0 0,2 0 0,10 0 0,11 0 0,9 0 0,2 0 0,-4 0 0,-3 0 0,-1 0 0,-6 0 0,-5 0 0,-7 0 0,-5 0 0,-1 0 0,-3 0 0,-7-2 0,-10-2 0,-10-5 0,-10-6 0,-7-5 0,-27-13-275,20 9 1,-2-2 274,0 2 0,0-1 0,-1-1 0,3 2 0,-28-17 0,22 12 0,-1-1 0,6 5 0,6 5 0,1 0 0,8 3 549,9 5-549,8 3 0,6 5 0,6 3 0,10 5 0,11 5 0,18 7 0,14 6 0,20 9 0,3 2 0,4 4 0,6 4 0,0-2 0,-1-2 0,-5-4 0,-4-1 0,-7 0 0,5 2 0,-7-3 0,-8-4 0,-7-2 0,-10-4 0,-8-4 0,-4-4 0,-8-4 0,-7-1 0,-4-2 0,-2-1 0,-2-1 0,-5-2 0,-10-1 0,-8-1 0,-6 4 0,-2 4 0,-4 7 0,-4 4 0,-1 2 0,-1 1 0,2-1 0,-1-1 0,6-2 0,1 1 0,4-2 0,4-2 0,-4 2 0,2 2 0,-4 6 0,-4 2 0,0 1 0,-1 1 0,2-3 0,3-1 0,8-7 0,4-3 0,6-5 0,4-2 0,0-3 0,1 0 0,2-3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4:16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607 1 24575,'0'24'0,"0"9"0,0 28 0,0 16 0,0 7 0,0-7 0,0-17 0,0-8 0,0-9 0,0 2 0,0 0 0,0-6 0,0 4 0,0-7 0,0-1 0,0 3 0,0-4 0,0 2 0,0-2 0,0 0 0,0 4 0,0 3 0,0 2 0,0-3 0,0 0 0,0-4 0,0-1 0,0 3 0,0-2 0,0 1 0,0 0 0,0-5 0,0 1 0,0-4 0,0 1 0,0 6 0,0-1 0,0 3 0,0 1 0,0 1 0,0 0 0,0-2 0,0-4 0,0-1 0,0-3 0,0-4 0,0-1 0,0-4 0,0 3 0,0 0 0,0 0 0,3 2 0,0-1 0,0 0 0,2-1 0,-1 0 0,-1-3 0,-1 0 0,0-3 0,0-1 0,0 3 0,1-1 0,-3 1 0,0-2 0,3-1 0,0 4 0,0 0 0,0 3 0,-3 0 0,3 4 0,1 0 0,0 1 0,-1 0 0,-1-3 0,0 0 0,2-3 0,-2-2 0,-1-2 0,-1-4 0,0-2 0,0-3 0,0 0 0,-2-5 0,-2-5 0,-5-5 0,-16-11 0,-16-8 0,-11-5 0,-2-3 0,11 7 0,5 3 0,1 3 0,1 1 0,1-2 0,8 6 0,4 1 0,4 4 0,4 0 0,-1-2 0,1 0 0,2 1 0,1 0 0,3 4 0,1 0 0,0-1 0,-4 0 0,-2-3 0,1 1 0,-1 1 0,4 1 0,-1 1 0,1-1 0,0 1 0,0 1 0,1-1 0,1 0 0,0-3 0,2 3 0,12 4 0,13 9 0,20 11 0,16 14 0,9 6 0,3 1-677,-3 3 677,-9-8 0,-5-4 0,-8-3 0,-5-7 0,-8-3 0,-8-3 0,-6-2 677,-4-4-677,0-2 0,-2-4 0,-1 1 0,-2 1 0,0 1 0,0 1 0,3 0 0,3 1 0,-1 2 0,0-1 0,-1 1 0,-1-1 0,1 2 0,-1-1 0,1-1 0,0 0 0,0-3 0,-2 0 0,-3-1 0,-1-5 0,3-9 0,11-13 0,15-14 0,10-10 0,2-1 0,-2 3 0,-7 10 0,-5 3 0,-2 6 0,-8 5 0,-3 5 0,-3 4 0,0 2 0,0 2 0,2-1 0,-2 2 0,0-1 0,-2-1 0,0 2 0,1 1 0,0 0 0,-1 0 0,-5 1 0,-1 0 0,-2-1 0,-1-1 0,5-2 0,3-5 0,2 0 0,1-1 0,-1 2 0,0 2 0,-2 2 0,-3 2 0,-2 1 0,-3 3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5:34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24575,'20'0'0,"17"4"0,7 0 0,2 16 0,1 2 0,2-5 0,31 35 0,-32-26 0,10 7 0,5 3 0,-7-7 0,4 8 0,2 1 0,3 9 0,13 5 0,-6-2-358,-29-22 0,0 0 358,2-1 0,0 0 0,1 2 0,0 0 0,3 0 0,-1 0 0,1 0 0,-1 0 0,-1 0 0,-2 0 0,1 0 0,-2-1 0,33 23 0,-6-2 0,2 0 0,-1 2 0,8 5 0,1 2 0,-3-4 0,2-1 0,0-5 0,-7-2-219,-2-2 219,-6 0 0,1-1 0,-3-4 0,-2 0 0,-4-2 0,2 6 0,8 7 0,-2 0 0,3 0 0,0 1 0,-2-1 0,4 6 0,-5-1 0,0-1 0,3 5 0,-6-4 0,4-1 0,-1-1 0,14 5-429,-34-27 1,0-1 428,1 1 0,0 0 0,2 0 0,-2-1 0,-3-2 0,-1 0 0,0 0 0,0 2 0,10 7 0,-1-1 0,16 12 0,-24-16 0,-4-3 677,-6-6-677,-3 0 217,-15-11-217,-3-3 898,-2 0-898,1 1 0,-3 0 0,0-2 0,-3-2 0,0 0 0,1 0 0,-2 3 0,3 1 0,-1-1 0,2 4 0,3 3 0,0 4 0,4 4 0,0 1 0,3-1 0,0 0 0,-5-5 0,0-4 0,-5-3 0,1-4 0,1 0 0,-2 0 0,-3-4 0,-2-8 0,-2-11 0,-1-19 0,0-15 0,0-11-681,-4-11 681,-1 3 0,-1-3 0,2-7 0,1 8 0,-1 0 0,0 7 0,0 11 0,3-1 0,-2 4 0,-1 9 681,0 6-681,1 6 0,2 8 0,1 5 0,0 3 0,0 3 0,0 3 0,0 4 0,0 14 0,0 9 0,0 16 0,0 3 0,0 7 0,0 5 0,-3 5 0,-1 7 0,0-1 0,0-5 0,0-6 0,0-6 0,0-1 0,1-6 0,3-1 0,0-7 0,0-2 0,0 0 0,0-3 0,0 5 0,0-1 0,0-1 0,0 0 0,0-3 0,0-4 0,0-1 0,0-3 0,0-5 0,0 1 0,0-3 0,1 1 0,1 0 0,1-1 0,-1-1 0,0 0 0,1 0 0,-2-2 0,-16-3 0,-29-3 0,-33-2 0,-19 0 0,31 0 0,-3 0-539,1 0 0,0 0 539,1 0 0,1 0 0,5 0 0,4 0 0,-15 0 0,13 0 0,14 0 0,8 0 0,8 0 0,7 0 0,5 0 0,2 0 1078,0 0-1078,3 0 0,5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6:38.2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5706 24575,'13'0'0,"4"0"0,10 0 0,10 0 0,9 0 0,20 0-6784,10 0 6784,4 0-348,7 0 348,-17 0 0,-8 0 0,-8 0 0,-11 0 0,1-2 0,-3-2 6611,-4-2-6611,-6 0 521,-4 0-521,-2-3 0,0-1 0,-1-2 0,0 0 0,0 0 0,-3 2 0,-3 0 0,-1 0 0,1 0 0,0-1 0,2 2 0,-2 1 0,-1-1 0,1 1 0,-1-3 0,4-1 0,-3 1 0,1 0 0,-3 1 0,0-3 0,-1 0 0,-2-2 0,1-4 0,-4 1 0,2-5 0,0-1 0,0-1 0,1-4 0,0-4 0,1-6 0,1-4 0,-1 0 0,-4 5 0,-3-3 0,-4-6 0,-3-8 0,0-10 0,0 3 0,0 0 0,0 0 0,0 3 0,0 2 0,0 7 0,0 1 0,0 5 0,0 4 0,0 3 0,0 4 0,0-3 0,0-2 0,0 3 0,0 0 0,0 1 0,0-1 0,0-4 0,0-6 0,0-5 0,0-4 0,0 5 0,0 5 0,0 2 0,0 0 0,0-7 0,0-1 0,0 0 0,0 4 0,0 0 0,0 2 0,0 4 0,0 3 0,0 5 0,0 6 0,0 2 0,0 2 0,0-5 0,0-1 0,0-2 0,0 1 0,0-1 0,0 0 0,4-4 0,-1 0 0,4 0 0,0-3 0,-3 5 0,1-1 0,-1 0 0,-1-1 0,1-3 0,-1-1 0,1-1 0,0-2 0,-1-2 0,0-2 0,1 6 0,3 0 0,0 6 0,-1 3 0,2-2 0,-2 2 0,3-4 0,1-3 0,1 1 0,2-2 0,-2-1 0,-1-1 0,1 0 0,-1 1 0,1 5 0,-2 1 0,-2 2 0,-3 5 0,-1 2 0,-3 2 0,2-2 0,1 0 0,0-4 0,0-2 0,-3 0 0,0-3 0,0 2 0,0 1 0,0-2 0,0 6 0,0-3 0,0 0 0,0-1 0,3-6 0,0 2 0,1-1 0,-1 1 0,0 3 0,1-4 0,-1-4 0,2 5 0,-2-4 0,2 5 0,1 4 0,0-4 0,3 0 0,1-1 0,2-1 0,-1 1 0,-2 2 0,1 1 0,-1 1 0,3 5 0,0 1 0,0 0 0,0 0 0,-2 3 0,1-1 0,-1 2 0,1-2 0,-2-1 0,0-2 0,0 3 0,0 1 0,2 0 0,1 0 0,-3-3 0,0-1 0,0-3 0,0 2 0,2-3 0,1-1 0,-1 3 0,0-1 0,-2 3 0,-3 2 0,0 5 0,0 4 0,-3 3 0,1 3 0,-2 2 0,2 0 0,0 0 0,1-5 0,0-2 0,0 0 0,3-1 0,0 1 0,0-1 0,0 0 0,-1 1 0,-1 3 0,-2 1 0,0 2 0,-2 1 0,0-2 0,0-1 0,-2-2 0,0-3 0,3 1 0,2-9 0,2 0 0,1 2 0,-3 5 0,-5 10 0,-3 5 0,-8 6 0,-4 2 0,-10 4 0,-4 1 0,-4 0 0,-4-1 0,-1 3 0,-9 4 0,-7 3 0,-3 4 0,-3 1 0,3 1 0,4 2 0,-2-2 0,3-1 0,1-1 0,2 0 0,10 1 0,7-4 0,6-4 0,5-3 0,3-3 0,2-1 0,2 0 0,2-2 0,2 0 0,2 0 0,0-2 0,8-5 0,10-5 0,15-9 0,20-6 0,6-3 0,9-6 0,8 0 0,1-1 0,6 0 0,-10 4 0,-10 2 0,-11 4 0,-10 5 0,-1 3 0,-3 0 0,0 0 0,-1 0 0,-3-3 0,0 0 0,-2 0 0,-2 0 0,-4 2 0,-5 3 0,-3-1 0,-1 3 0,-1 0 0,0 3 0,0 0 0,2 0 0,0-2 0,0-1 0,0 0 0,-1 0 0,1 2 0,-2 2 0,-1 7 0,1 10 0,1 9 0,7 16 0,-2 4 0,0 0 0,-2-5 0,-6-10 0,2-1 0,-2-3 0,0-1 0,-1-3 0,1 0 0,-1 0 0,1 2 0,0 0 0,0 0 0,0 1 0,0-1 0,0-1 0,-3-1 0,0-3 0,-1-1 0,0-2 0,1 0 0,2 3 0,-1 2 0,2 3 0,2 0 0,-1 1 0,2-1 0,-3 0 0,-3-5 0,1-3 0,-1-1 0,-1-6 0,0 5 0,0-6 0,-1-3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6:44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860 2215 24575,'0'-13'0,"0"-13"0,0-5 0,0-8 0,0 1 0,0 4 0,0-4 0,0 0 0,0 0 0,0 4 0,0 2 0,0 3 0,0-5 0,0-5 0,0 0 0,0-5 0,0 0 0,0 0 0,0-1 0,0 2 0,0-6 0,0 0 0,0 7 0,0 4 0,0 5 0,0-1 0,0-7 0,0-2 0,0 3 0,0 0 0,0 1 0,0-7 0,0-3 0,0-6 0,0 1 0,0 6 0,0-3 0,0 3 0,0-6 0,0-2 0,0 3 0,0 3 0,0 4 0,0 5 0,0 2 0,0 6 0,0 7 0,0 2 0,0 5 0,0 1 0,0 0 0,0 3 0,0-4 0,0 1 0,0 1 0,0 0 0,0 4 0,0-3 0,0 2 0,0 0 0,0 1 0,0 4 0,0 0 0,-2 3 0,-4 7 0,-10 11 0,-9 11 0,-8 10 0,-7 5 0,-4 4 0,-5 3 0,-6 4 0,3-3 0,3-5 0,-2-1 0,4-3 0,-2 1 0,1-3 0,10-5 0,5-3 0,4-1 0,3-3 0,4-2 0,1 0 0,2-2 0,3 1 0,1-2 0,2 0 0,1-1 0,1-2 0,0-1 0,3-3 0,0-1 0,3 1 0,1-2 0,2-3 0,5-17 0,11-13 0,13-15 0,33-20-421,6 6 421,12-9 0,2 5 0,-12 10 0,12-9 0,-5 7 0,-5 2 0,-3 2 0,-5 4 0,-7 6 0,-8 4 0,-8 7 0,-6 4 0,-8 2 0,-4 5 0,-6 3 421,-3 1-421,3-2 0,-1 3 0,1-3 0,-2-1 0,-1 1 0,-2-1 0,1 5 0,-1 1 0,-1 1 0,-2 5 0,-2 8 0,-3 10 0,1 13 0,4 11 0,9 13 0,13 13 0,6 4 0,9 3 0,-3-7 0,-2-6 0,5 7 0,-8-11 0,-1-6 0,-7-14 0,-8-18 0,-2-3 0,-5-3 0,-4-4 0,-2 1 0,0-4 0,-3 0 0,0-2 0,-2 1 0,0 2 0,2 0 0,3 3 0,2 2 0,2 3 0,2 0 0,2 6 0,1 1 0,2 0 0,1 5 0,3-3 0,0 1 0,0-4 0,-4-6 0,-2-3 0,-4-2 0,-4-2 0,-5-4 0,-1-3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6:48.2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2196 24575,'0'-23'0,"0"-2"0,0-7 0,0-4 0,0-2 0,0-6 0,0-3 0,0 0 0,0 2 0,0 1 0,0 7 0,0-2 0,0 0 0,0 3 0,0-2 0,0 4 0,0 1 0,0 2 0,0 2 0,0-4 0,0 2 0,0-2 0,0 3 0,0 4 0,0 1 0,0 0 0,0 0 0,0-3 0,0-2 0,3-3 0,4-4 0,3 6 0,1 0 0,2 6 0,1 0 0,2-4 0,2-1 0,1 1 0,6 3 0,4-1 0,5 0 0,0-3 0,6-3 0,-2 3 0,-2 2 0,2 3 0,0 0 0,8-4 0,7 1 0,0 4 0,2 0 0,6 2 0,2 1 0,1 0 0,-3 8 0,0 1 0,-10 4 0,0 4 0,0 0 0,3 4 0,10 0 0,2 0 0,3 0 0,0 0 0,1 0 0,0 0 0,-7 0 0,-8 0 0,-11 0 0,-11 0 0,-4 0 0,-4 0 0,1 0 0,-1 0 0,3 2 0,2 2 0,-1 2 0,4 0 0,-2-2 0,3-1 0,0-3 0,-5 0 0,-3 0 0,-6 0 0,1 0 0,0 0 0,0 0 0,0 0 0,3 0 0,2 0 0,4 0 0,2 0 0,3 0 0,4 0 0,-1 0 0,-5 0 0,-4 0 0,-1 0 0,2 0 0,1 0 0,-2 0 0,-6 0 0,-4 2 0,-5 0 0,-3 1 0,0-1 0,-5-2 0,-5 0 0,-7-2 0,-8-1 0,-5-2 0,-8-4 0,-5-1 0,0-2 0,-6-1 0,0-1 0,-2-4 0,-2 0 0,8 2 0,2-1 0,2 2 0,-1-1 0,2-3 0,3 3 0,1 0 0,3 2 0,2 0 0,3 0 0,3 0 0,-3 3 0,3 3 0,2 1 0,3 2 0,3 0 0,1 1 0,-1 2 0,1-3 0,0 1 0,-1 1 0,0-1 0,-3 0 0,-2-2 0,-3 0 0,-3-5 0,1 0 0,-1-3 0,1 1 0,3 2 0,-1-2 0,1 1 0,-1-4 0,0 1 0,3 0 0,0 4 0,3 3 0,0 2 0,3 1 0,5 0 0,6 4 0,10 6 0,14 15 0,7 8 0,3 2 0,-4-2 0,-7-9 0,-4 1 0,0-2 0,-4-1 0,-3 0 0,-1-4 0,1 4 0,0-3 0,3 3 0,0 1 0,1-2 0,2 4 0,0-1 0,1 2 0,0-3 0,-1 1 0,1-1 0,-2 0 0,-3-2 0,-2-3 0,-3 0 0,-3-4 0,1 1 0,-3-2 0,0-2 0,-1-4 0,0-1 0,0 1 0,5 5 0,2 1 0,0 2 0,-1-2 0,-4-5 0,-3-1 0,-1-1 0,-1 2 0,-1 2 0,-7 7 0,-8 4 0,-10 7 0,-14 13 0,-5 5 0,-7 5 0,-4 3 0,0-2 0,0 0 0,-4-1 0,0-5 0,1 0 0,5-1 0,11-6 0,4-1 0,5-6 0,2 0 0,1-2 0,2 0 0,0 0 0,4 0 0,0-3 0,1-1 0,2 0 0,2-3 0,4-1 0,-2 0 0,0-2 0,1 3 0,0 0 0,3-3 0,1 0 0,0-1 0,3-6 0,2-1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24575,'0'17'0,"0"1"0,0-2 0,0 2 0,0 7 0,0 3 0,0 7 0,0-4 0,0-8 0,0-3 0,0-5 0,0 0 0,0 2 0,0 0 0,0 1 0,0 2 0,0 1 0,0 0 0,0 4 0,0-4 0,0-1 0,0-1 0,0-1 0,0 3 0,0-3 0,0 1 0,2 0 0,1 2 0,3 3 0,-1-3 0,1 0 0,0 0 0,1 1 0,1-2 0,0 0 0,0-4 0,0-2 0,-1 3 0,0-2 0,3 4 0,0-4 0,2 2 0,3 2 0,2 0 0,5 2 0,-1 0 0,0-4 0,-2 1 0,-1-2 0,0-3 0,3 2 0,-1-3 0,1 0 0,-1 0 0,-1-1 0,1 1 0,1-1 0,0 1 0,3 0 0,0 0 0,-1-1 0,2 0 0,1-3 0,3 1 0,4-1 0,9-3 0,7-2 0,5-2 0,3 0 0,0-1 0,-1 0 0,-1 0 0,-1 0 0,-1 0 0,-3 0 0,-2 0 0,0 0 0,1-3 0,11-2 0,-3-2 0,5 0 0,-5-1 0,0 1 0,-1 2 0,-1 2 0,-2 3 0,-5 0 0,-1 0 0,-1 0 0,8 0 0,7 0 0,5 0 0,7 0 0,3 0 0,7 0 0,5 0 0,3 0-575,4 0 575,-1 0 0,-9 0 0,-2-3 0,-7-1 0,-3-1 0,-2-2 0,-7 2 0,-8 1 0,-8-3 0,-2 3 575,-9 0-575,-2 1 0,-9 2 0,-6 1 0,0 0 0,-2 0 0,3 0 0,0 0 0,3 0 0,9 0 0,4 0 0,6 0 0,6 0 0,2 0 0,4 0 0,0 0 0,-6 0 0,-6 0 0,-12 0 0,-6 0 0,-7 0 0,-2 0 0,-2 0 0,-3 0 0,0-5 0,-1-3 0,2-10 0,0-7 0,1-10 0,2-9 0,-2 1 0,0-8 0,1-1 0,-2-8 0,0-2 0,-3 5 0,-4 4 0,-1 7 0,-3 5 0,-1 5 0,0 6 0,0 5 0,0 0 0,-2 2 0,-3 1 0,-3 1 0,-2 3 0,2 2 0,0 2 0,0 2 0,2 2 0,-2 0 0,3 0 0,1 1 0,-1 1 0,3-1 0,0 1 0,0-1 0,0 0 0,-1 0 0,-1 1 0,1 0 0,1-1 0,0-2 0,1 1 0,-1-2 0,0 4 0,-1-1 0,-1-1 0,0 3 0,-3 1 0,-1 3 0,-2 3 0,5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5:2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24575,'0'15'0,"0"10"0,0 18 0,0 15 0,0-3 0,0 2 0,0-1 0,0-5 0,0 7 0,0-5 0,0-4 0,0 7 0,0 0 0,0 1 0,0-1 0,0-4 0,0 0 0,0-6 0,0 0 0,0-6 0,0-4 0,0-1 0,0-3 0,0 1 0,0 0 0,0 1 0,0-1 0,0 0 0,0 0 0,0 0 0,0 0 0,0 0 0,-4-5 0,-1-3 0,0-4 0,1-2 0,4 2 0,0 2 0,0 1 0,0 4 0,0 2 0,0 2 0,0 1 0,0 4 0,0 0 0,0 3 0,0-3 0,0-5 0,0-1 0,0-2 0,0-1 0,0 1 0,0-2 0,0-1 0,0 3 0,0-2 0,0 2 0,0-3 0,0-1 0,0-3 0,0-2 0,0-2 0,0-2 0,0 1 0,0 1 0,0 1 0,0-2 0,-1-1 0,-1 0 0,0-1 0,-2 2 0,2 0 0,-1 1 0,0-3 0,2-2 0,-1 2 0,0 2 0,1 3 0,1 0 0,0-1 0,0 3 0,0 1 0,0-1 0,0-1 0,0-3 0,0-2 0,0-3 0,0-3 0,0-1 0,0 0 0,-2-1 0,0 0 0,1-1 0,-1 1 0,0-2 0,-1-2 0,1-2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39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855 0 24575,'0'15'0,"0"1"0,0-5 0,0 4 0,0 2 0,0 0 0,0 4 0,0 3 0,0-2 0,0 4 0,0-3 0,0-4 0,0 1 0,0-2 0,0 6 0,0 2 0,0 7 0,0 10 0,0 3 0,0 3 0,0 5 0,0-9 0,0 2 0,0 0 0,0-3 0,0 4 0,0-3 0,0 4 0,0 1 0,0 6 0,0 5 0,0 2 0,0-1 0,0-2 0,0-6 0,0-10 0,0-2 0,0-8 0,0 1 0,0 2 0,0 3 0,0-1 0,0 0 0,0-4 0,0 0 0,0-4 0,0-8 0,0-6 0,0-8 0,0-1 0,0 0 0,0 4 0,0 0 0,0 4 0,0 4 0,0-2 0,0 2 0,0-2 0,0-4 0,0-1 0,0-3 0,0-2 0,0 1 0,0-1 0,0 0 0,0 2 0,0-2 0,0 1 0,0-1 0,0 0 0,0 0 0,0 1 0,0 0 0,0 1 0,0 0 0,-4-2 0,-1-3 0,-6-4 0,-9-9 0,-18-12 0,-12-7 0,-10-7 0,1 1 0,9 3 0,-3-1 0,9 5 0,0 2 0,5 2 0,4 1 0,1-2 0,-1-1 0,1 1 0,3 1 0,2 2 0,4-1 0,-1 0 0,2 1 0,3 3 0,1 0 0,4 4 0,4 1 0,0 0 0,4 6 0,-1-1 0,3 1 0,10 4 0,10 2 0,18 9 0,22 20 0,10 11 0,5 4 0,-1 3 0,-15-13 0,-4-1 0,3-1 0,2-3 0,5 2 0,2 2 0,-6-2 0,-7-3 0,-6-6 0,-13-5 0,-3-4 0,-8-2 0,-4-3 0,-4-1 0,-4-3 0,1-2 0,-1 0 0,2-1 0,2 2 0,2 2 0,2 1 0,3 1 0,4 0 0,-3 0 0,0 3 0,-3 0 0,-4-2 0,0 0 0,-1-3 0,0 0 0,-3 2 0,0 0 0,-1 2 0,-1-1 0,0-2 0,0-3 0,-2-5 0,-1-8 0,3-11 0,3-7 0,3-3 0,6-3 0,-1 4 0,0-1 0,4-2 0,-3 3 0,3-1 0,1 2 0,-1 0 0,2-1 0,-4 1 0,-3 3 0,-1 6 0,-1 2 0,2 0 0,1-2 0,0-1 0,-1 0 0,-1 0 0,2 0 0,-2 2 0,0-1 0,-2 2 0,-2 4 0,1-2 0,-2 3 0,-2 1 0,0 2 0,-1 4 0,0-1 0,0 1 0,-1-1 0,-2 4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47.8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24575,'20'0'0,"4"0"0,13 0 0,5 0 0,-7 0 0,-3 0 0,-19 0 0,-1 0 0,0 0 0,4 0 0,8 0 0,5 0 0,5 0 0,3 0 0,2 0 0,4 0 0,1 0 0,0 0 0,5 0 0,2 0 0,-1 0 0,4 0 0,-5 0 0,-4 0 0,-4 0 0,-4 0 0,1 0 0,4 0 0,1 0 0,-2 0 0,-1 0 0,-1 0 0,-2 0 0,1 0 0,0 0 0,-3 0 0,-2 0 0,-5 0 0,-3 0 0,1 0 0,-1 0 0,1 0 0,-1 0 0,-1 0 0,-2 0 0,-1 0 0,0 0 0,-2 0 0,1 0 0,-4 0 0,-2 0 0,3 0 0,0 0 0,4 0 0,7 0 0,1 0 0,4 0 0,1 0 0,1 0 0,0 0 0,-5 0 0,-2 0 0,-4 0 0,-3 0 0,0 0 0,0 0 0,-2 0 0,1 0 0,-3 0 0,-2 0 0,-1 0 0,-3 0 0,-1 0 0,0 0 0,0 0 0,-2 0 0,1 0 0,-1 0 0,0 0 0,0 0 0,0 0 0,-1 0 0,3 0 0,0 0 0,7 0 0,5 0 0,6 0 0,9 0 0,-2 0 0,4 0 0,-5 0 0,-4 0 0,-7 0 0,-7 0 0,-5 0 0,-3 0 0,2 0 0,0 0 0,-1 0 0,0 0 0,2 0 0,10 0 0,9 0 0,6 0 0,-2 3 0,-8 0 0,-6 0 0,-2 0 0,-2-3 0,-2 0 0,-3 0 0,-1 0 0,0 0 0,0 0 0,-1 0 0,0 0 0,1 0 0,3 0 0,16 0 0,5 0 0,2 0 0,-5 0 0,-15 0 0,-2 0 0,-3 0 0,-1 0 0,-1 0 0,-1 0 0,0 0 0,0 0 0,2 0 0,4 0 0,8 0 0,5 0 0,6 0 0,0 0 0,-2 0 0,-5 0 0,-6 0 0,-3 0 0,-5 0 0,0 0 0,-3 0 0,-2 0 0,2 0 0,-2 0 0,2 0 0,5 0 0,4 0 0,4 0 0,2 0 0,-3 0 0,0 0 0,-3 0 0,-3 0 0,-2 0 0,-5-2 0,-3 1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56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24575,'40'0'0,"-2"0"0,15 0 0,4 0 0,3 0 0,10 0 0,-14 0 0,4 0 0,-2 0 0,-15 0 0,-4 0 0,-11 0 0,-5 0 0,5 0 0,0 0 0,2 0 0,5 0 0,1 0 0,6 0 0,2 0 0,0 0 0,0 0 0,0 0 0,4 0 0,1 0 0,-4 0 0,-3 0 0,-1 0 0,3 0 0,5 0 0,-1 0 0,-2 0 0,-5 0 0,-2 0 0,-3 0 0,-2 0 0,4 0 0,-4 0 0,-1 0 0,-1 0 0,-2 0 0,3 0 0,5 0 0,1 0 0,1 0 0,-1 0 0,0 0 0,-3 0 0,3 0 0,-5 0 0,-5 0 0,-1 0 0,-4 0 0,-1 0 0,-1-3 0,0 1 0,0-2 0,2 2 0,1 1 0,-1 1 0,5 0 0,1 0 0,3-1 0,5 1 0,0 0 0,0 0 0,-1 0 0,0 0 0,-1 0 0,2 0 0,0 0 0,-2 0 0,2 0 0,-2 0 0,-5 0 0,-2 0 0,-8 0 0,-6 0 0,-1 0 0,-3 0 0,2 0 0,-1 0 0,-1 0 0,-1 0 0,3 0 0,1 0 0,0 0 0,2 0 0,1 0 0,0 0 0,3 0 0,-5-1 0,-3-1 0,0 0 0,-4-1 0,2 2 0,0 1 0,-1 0 0,1-1 0,-1 1 0,0 0 0,-1 0 0,4 0 0,4 0 0,7 0 0,5 0 0,2 0 0,-1-2 0,-1-1 0,-2 0 0,-3 0 0,-1 3 0,-4-1 0,-4 1 0,-1 0 0,-4 0 0,0 0 0,-5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8:53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1 500 24575,'28'0'0,"21"0"0,12 0 0,19 0 0,11 0 0,-8 0 0,-9 0 0,-21 0 0,-15 0 0,-8 0 0,3 0 0,-2 0 0,3 0 0,0 0 0,-3 0 0,3 0 0,-4 0 0,0 0 0,3 0 0,0 0 0,1 0 0,4 0 0,-5 0 0,1 0 0,4 3 0,5 0 0,6 1 0,5 2 0,7-1 0,2 0 0,0 1 0,-2-1 0,-1 2 0,-6 1 0,-1-1 0,-5-1 0,-4 1 0,0-1 0,1 1 0,-4 0 0,-2-2 0,-3 1 0,-1-2 0,-1-1 0,-4 0 0,-2-3 0,-6 1 0,-4 2 0,-3 0 0,-3-1 0,-1 0 0,-1-2 0,-3 0 0,-3-4 0,-5-5 0,-8-11 0,-10-17 0,-6-5 0,-6-8 0,-1 0 0,5 11 0,-1 3 0,7 8 0,2 3 0,3 2 0,1 1 0,-3 0 0,1 2 0,-1-1 0,-1 2 0,1 0 0,2 1 0,1 3 0,4-2 0,1 4 0,-2 0 0,0 1 0,1 3 0,-1 0 0,1 1 0,0 0 0,1 1 0,0 0 0,4 5 0,9 13 0,10 14 0,9 6 0,3 2 0,4 6 0,1-2 0,1 1 0,1-1 0,-7-9 0,2 3 0,-1-4 0,-5-3 0,-3-5 0,-4-5 0,-5-2 0,-1-4 0,0 0 0,0 1 0,-1-1 0,0-1 0,-1 0 0,0 0 0,0 2 0,0 0 0,0-3 0,0 0 0,0 0 0,2 2 0,2 1 0,0 3 0,0 1 0,0 1 0,1 2 0,0-1 0,0-1 0,-3-2 0,-2-4 0,-2-2 0,-2 0 0,0 1 0,-1 4 0,-3 10 0,-2 8 0,-3 8 0,-3 1 0,1-5 0,-2-4 0,-1-2 0,1-1 0,-2 0 0,2-4 0,-1-3 0,1-5 0,1-3 0,0-1 0,0 0 0,1-1 0,-1 1 0,1-2 0,1 1 0,-3-1 0,-1 2 0,-1 0 0,-1 0 0,4 0 0,-1 0 0,1 0 0,-1 3 0,1 1 0,-1-1 0,2-1 0,2 0 0,1 0 0,0 1 0,0-1 0,0-3 0,0 0 0,3 1 0,0-1 0,3 0 0,-1 0 0,1-1 0,-1-1 0,-2-1 0,0 0 0,-1 1 0,1 1 0,0 0 0,1-3 0,2-2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8:5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774 1 24575,'0'11'0,"0"2"0,0 8 0,0 2 0,0 6 0,0-2 0,0-4 0,0 5 0,0 3 0,0 7 0,0 5 0,0 1 0,0 0 0,0-1 0,0-1 0,0 3 0,0 2 0,0 6 0,0 7 0,0 1 0,0 10 0,0 4 0,0 6 0,0 3 0,0 0 0,0 5 0,0-5 0,0 2 0,0-13 0,0-9 0,0-1 0,0-3 0,-3 7 0,-1 1 0,0-4 0,0-2 0,3-4 0,-3 1 0,-1-3 0,1-6 0,0-2 0,4-10 0,0-1 0,0 0 0,-2-2 0,-1-1 0,0 0 0,0-5 0,3-3 0,-1 0 0,-1-4 0,-2 3 0,1-4 0,0-4 0,3 2 0,0-2 0,0 1 0,0 1 0,0-1 0,-2 5 0,-1 0 0,0 6 0,0 1 0,3 0 0,-1-4 0,1-6 0,0 1 0,0-5 0,0 1 0,0-2 0,0-3 0,0 1 0,0-3 0,0 0 0,-2-2 0,-2-2 0,-2-3 0,-3-3 0,-4-2 0,-10-4 0,-5-6 0,-3-7 0,2-1 0,1-2 0,-5-2 0,-5-2 0,-6-6 0,3 1 0,-1 0 0,6 5 0,4 4 0,2 2 0,7 4 0,2-1 0,1 2 0,4 2 0,-2-2 0,3 1 0,0-2 0,-2-3 0,1 1 0,-1-1 0,2 2 0,2 2 0,2 1 0,3 4 0,3 0 0,0 5 0,18 18 0,1 1 0,15 16 0,4 0 0,4 3 0,2 0 0,4 1 0,-9-7 0,2-4 0,-2 0 0,-5-2 0,3-1 0,-3-2 0,-2-4 0,-5-3 0,-7-2 0,-3 0 0,-1 1 0,-1-1 0,0 0 0,0-4 0,-1 0 0,0-1 0,0 3 0,-1 1 0,1 1 0,3 1 0,1 0 0,4 3 0,3 2 0,1 0 0,0 2 0,-1-2 0,-3-1 0,-4-2 0,-2-3 0,-3-1 0,2 2 0,-2-4 0,0-4 0,1-7 0,1-6 0,5-4 0,5-8 0,4 0 0,6-7 0,2-1 0,-4 5 0,-3-1 0,-2 6 0,3 1 0,2-3 0,1 1 0,-4 2 0,0 2 0,0-1 0,0 3 0,0-1 0,-1 0 0,0 1 0,4 1 0,-1 1 0,-2 3 0,0 0 0,-2 2 0,2 0 0,-1 0 0,0-1 0,-1 1 0,1 0 0,-2 2 0,-4 1 0,-5 1 0,-4 2 0,0 1 0,0 2 0,0 0 0,0-2 0,-1-2 0,0-1 0,0 0 0,2 1 0,5-1 0,2 0 0,2-1 0,-2-2 0,-2 2 0,2-2 0,-3 2 0,0 2 0,-5 1 0,-5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02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1 648 24575,'11'0'0,"1"0"0,-1 0 0,4 0 0,1 0 0,2 0 0,2 0 0,0 0 0,1 0 0,7 0 0,4 0 0,6 0 0,5 0 0,5 0 0,5 0 0,9 0 0,5 0 0,-3 0 0,-6 0 0,-13 0 0,-7 0 0,-7 0 0,-6 0 0,3 0 0,-2 2 0,3 3 0,3 4 0,-2 0 0,0-2 0,0-1 0,-5-2 0,0 0 0,-1-1 0,-3-3 0,2 3 0,0 1 0,0-1 0,1 0 0,2 0 0,6 0 0,2 1 0,4 2 0,-4-2 0,2 1 0,-3 0 0,0-2 0,4 0 0,-3 0 0,0-1 0,-5 1 0,0 1 0,-2-1 0,1 0 0,-5 1 0,-7-1 0,-2 0 0,-4-3 0,-4 0 0,-3-1 0,-5-4 0,-11-9 0,-12-13 0,-8-7 0,-3-2 0,1 4 0,5 6 0,3 4 0,3 0 0,4 2 0,1-1 0,-2-3 0,-1 2 0,3 3 0,1 3 0,3 4 0,4 2 0,3 0 0,1 2 0,-1 1 0,2 1 0,-3-1 0,1-1 0,1-1 0,0 0 0,0-1 0,-1 1 0,-1-1 0,1 0 0,0 0 0,1 0 0,2 1 0,-2 1 0,1 2 0,1 0 0,-1 0 0,-1-3 0,1-1 0,0 2 0,-1 1 0,1 0 0,-1 2 0,2-2 0,1 3 0,-1 0 0,1 0 0,0 0 0,-5-7 0,-6-2 0,-3-7 0,-8-4 0,2 2 0,1-4 0,-2 4 0,8 6 0,3 4 0,5 4 0,4 2 0,3 2 0,15 19 0,3 2 0,22 22 0,0 1 0,4-1 0,-2-1 0,-9-8 0,2-3 0,-4-2 0,-3-3 0,-1 0 0,-5-4 0,1 0 0,3 1 0,-3-3 0,-2-1 0,-2-3 0,-2-1 0,-1-1 0,3 1 0,-3 0 0,-1-3 0,-1-2 0,-4-2 0,-1 1 0,0 1 0,0 1 0,0 2 0,2 1 0,4 0 0,1 0 0,2 1 0,0-1 0,-4-2 0,2 1 0,-2 0 0,1 2 0,0-1 0,-2 0 0,-3 0 0,-3-1 0,0-3 0,-3 0 0,1 0 0,-1 2 0,-2 1 0,0-1 0,0 0 0,0 1 0,0-1 0,0 1 0,0-1 0,2-1 0,0 0 0,0-2 0,-6 2 0,-7 3 0,-11 1 0,-7 1 0,0 2 0,0 2 0,1 4 0,-3 3 0,1 3 0,-1 1 0,7-4 0,2-2 0,3-3 0,6-2 0,-1 1 0,3 0 0,0 0 0,1-3 0,1 0 0,0-2 0,1 0 0,1-1 0,1-1 0,1 0 0,0 0 0,1 0 0,0 0 0,1 0 0,0 0 0,-1-1 0,1 0 0,-1-2 0,-1-1 0,1-2 0,0 1 0,1 2 0,-2 0 0,0 2 0,-1 1 0,-1-1 0,0 1 0,1-1 0,-3-1 0,1 2 0,-2 5 0,-1 2 0,0 2 0,0-2 0,-1 1 0,3-1 0,0 1 0,1-1 0,-1-3 0,1-2 0,2-3 0,2-1 0,0 0 0,-2 1 0,0 0 0,-1 1 0,2 0 0,0 0 0,0 0 0,-1 0 0,1 0 0,2-1 0,-1-1 0,1-2 0,1 0 0,-2-2 0,1 2 0,-1 1 0,-3 0 0,2 1 0,-1 1 0,-1 1 0,0 2 0,-3 4 0,0 0 0,1-1 0,1-2 0,1-2 0,1-1 0,1 0 0,2 0 0,3-5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22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1336 24575,'0'-21'0,"0"-1"0,0-2 0,0-3 0,0-3 0,0-8 0,0 3 0,0 1 0,0 4 0,0 12 0,0-2 0,0 5 0,0 1 0,0 2 0,0 1 0,0-3 0,0-1 0,0 0 0,0-2 0,0 0 0,0-4 0,0-3 0,0-1 0,0 0 0,0-4 0,3 0 0,0 0 0,2 4 0,2 4 0,-2 0 0,3 0 0,1-2 0,0 2 0,0 0 0,-1 0 0,0 0 0,1-4 0,3 0 0,0-2 0,1 0 0,-3 5 0,0 2 0,1-1 0,-1 0 0,4-3 0,1-1 0,1 0 0,1 1 0,-1-1 0,0 0 0,2 2 0,-3 2 0,3 3 0,-2 5 0,-1 0 0,2 6 0,1-1 0,4-1 0,5 2 0,6-2 0,4 2 0,10-1 0,8 0 0,7-1 0,12 1 0,0 3 0,-6-1 0,0 2 0,-4 0 0,2 0 0,6 3 0,-2 0 0,-1 1 0,-5-1 0,-6 1 0,-2 0 0,-4 0 0,-1 0 0,2 0 0,-4 0 0,-2 0 0,0 0 0,1 0 0,5 0 0,9 0 0,4 0 0,1 0 0,3 0 0,-1 0 0,7 0 0,-1 0 0,-1 0 0,-2 0 0,-13 0 0,-1 0 0,-1 0 0,-1 0 0,0 0 0,-5 0 0,-4 0 0,-1 0 0,-5 3 0,-2 0 0,-1 0 0,1-1 0,-1 0 0,3 1 0,5 1 0,8-1 0,10-2 0,7 3 0,9 1 0,8 0-590,8 0 590,1-5 0,-6 1 0,-1-1 0,-3 0 0,-11 0 0,0 0 0,-8 0 0,2 0 0,14 0 0,0 0 0,6 0 0,-1 0 0,3 0 0,4 0 0,-44 0 0,1 0-300,0 0 1,1 0 299,1 0 0,1 0-2022,0 0 1,-1 0 2021,43 0 0,-1 0-176,0 0 176,-47 0 0,0 0 0,3 0 0,1 0 0,1 0 0,2 0 0,3 0 0,0 0 0,0 0 0,-1 0 0,3 0 0,0 0 0,8 0 0,1 0-456,0 0 0,-1 0 456,-1 0 0,-1 0 0,1 0 0,-2 0 0,-15 0 0,-2 0 0,1 0 0,-1 0 89,3 0 0,-1 0-89,43 0 0,2 0 0,-11 0 0,-8 0 0,-7 3 3802,0 1-3802,-7 1 756,-8 1-756,-2-2 0,-9 0 1216,3-1-1216,0-3 368,-5 0-368,5 3 0,-4 0 0,-2 1 0,-6-1 0,-5-2 0,-9-1 0,-4 0 0,-4 0 0,-6 2 0,-3-2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23.9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24575,'30'0'0,"1"0"0,5 0 0,2 0 0,14 0 0,4 0 0,5 0 0,0 0 0,-10 0 0,5 0 0,-4 0 0,4 0 0,0 0 0,0 0 0,3 0 0,-4 0 0,-2 0 0,-2 0 0,2 0 0,7 0 0,6 0 0,-2 0 0,-2 0 0,0 0 0,3 0 0,3 0 0,0 0 0,-2 0 0,-1 0 0,15 0 0,2 0 0,3 0 0,-3 0 0,-8 0 0,3 0 0,-1 0 0,6 0 0,-5 0 0,4 0 0,5 0-484,-7 0 484,15 0 0,-43 2 0,1 0 0,0 0 0,1 1 0,6 0 0,0-1 0,-2 1 0,1-1 0,2-1 0,1-1 0,1 0 0,1 1 0,-1 1 0,0 0 0,-4 1 0,0 0 0,-5 0 0,0 0 0,-1 0 0,-1-2 0,34 0 0,-8-1 0,-3 3 0,3 1 0,11 1 0,6 3 0,2-3 0,1 1 0,-4-2 0,-2-3 0,-6-1 0,-2 0 0,-2 0 0,-17 0 0,-5 0 0,-8 3 0,-3 1 0,6 0 0,1-1 0,-3-2 484,0 0-484,3-1 0,1 0 0,6 0 0,11 0 0,8 0 0,7 0-430,0 0 430,7 0-613,-37 0-1,1 0 614,2 0 0,0 0 0,6 0 0,1 0 0,-2 0 0,-1 0 0,-4 0 0,0 0 0,4 0 0,2 0 0,-2 0 0,2 0 0,7 0 0,2 0 0,-3 0 0,0 0 0,-1 0 0,-1 0 0,-3 0 0,-1 0 0,-13 0 0,-1 0 0,1 0 0,0 0-228,1 1 0,0 2 228,2-1 0,1 1 0,3-1 0,1 1 0,0 0 0,0-1 0,0-2 0,-1 1 0,-2 1 0,-1 0 0,0 1 0,0-1 0,-4 0 0,-1 1 0,0 2 0,0-1 0,0-1 0,0 0 0,-1 0 0,-1 0 0,45 2 0,-12-3 0,0 2 0,1 0 0,6 0 0,-1-3 0,-1-1 0,-4 0 0,-6 0 0,-4 0 0,-5 0 0,-2 0 0,-1 0 0,-7 0 394,-6 0-394,-7 0 1222,1 0-1222,3 0 497,0 0-497,-2 0 0,-4 0 0,0 0 0,-4 0 0,-2 0 0,-7 0 0,-7 0 0,-5 0 0,-8 0 0,-1 0 0,-6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44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0 272 24575,'22'0'0,"4"0"0,11 0 0,8 0 0,5 0 0,0 0 0,-9 0 0,-6 0 0,-4 0 0,-5 0 0,3 0 0,4 0 0,2 0 0,2 0 0,2 0 0,1-6 0,3-2 0,1 0 0,-5-1 0,-2 3 0,-5-2 0,1 2 0,4 0 0,4 3 0,7-3 0,2-1 0,0 2 0,-4-1 0,4 1 0,0-2 0,1 0 0,-2 3 0,-7-2 0,5 2 0,-2-1 0,-1-1 0,-1 1 0,-4 1 0,4-2 0,5 2 0,2 0 0,2 0 0,3 1 0,1-2 0,5 1 0,2-2 0,-4 1 0,-1 0 0,4 2 0,3 0 0,14-1 0,2-1 0,2-2 0,1 1 0,0 1 0,-2 0 0,-5 1 0,-3-1 0,-12 1 0,-3 0 0,-9 4 0,-2 0 0,4 0 0,-1 0 0,7 0 0,2 0 0,2 0 0,6 0 0,-3 0 0,-3-4 0,-2 0 0,-3-1 0,-5 2 0,-1 0 0,1-1 0,7 0 0,7 0 0,1 3 0,2 0 0,0 1 0,0 0 0,-5 0 0,-1 0 0,-7-1 0,-6 1 0,2 0 0,-7 0 0,-2 0 0,0 0 0,0 0 0,9 0 0,8 0 0,6 0 0,2 0 0,0 0 0,1 4 0,-1 1 0,-1-1 0,-7 0 0,-6-4 0,-7 2 0,1 1 0,-1 1 0,0-1 0,-6-2 0,-9-1 0,2 0 0,-3 0 0,-1 0 0,-1 3 0,-1 0 0,-1 2 0,1 0 0,5 0 0,0 3 0,12 3 0,3 3 0,2 1 0,3 0 0,-1 1 0,4 0 0,0-1 0,0 1 0,-1 3 0,-6 3 0,-5-1 0,-7 0 0,1 4 0,3 3 0,0 4 0,-6-1 0,-6 0 0,-7 0 0,-1-1 0,-1 3 0,-3 1 0,-1 4 0,-1 9 0,-2-2 0,1 2 0,-1 5 0,1-1 0,-1-1 0,-1-4 0,-4-9 0,-3-1 0,1-1 0,-2 0 0,-1 3 0,0 1 0,-3-1 0,0-2 0,0 1 0,0 1 0,0 5 0,0-3 0,0-1 0,0-4 0,0-4 0,0 3 0,0-3 0,0-1 0,0-2 0,0-4 0,0-3 0,0 3 0,0 2 0,0-2 0,0 0 0,0-3 0,0 1 0,0 6 0,0 2 0,0 0 0,0 2 0,0 2 0,0 4 0,0 0 0,0-1 0,0 0 0,0 1 0,0 5 0,0-2 0,0-5 0,0-6 0,0-4 0,0-1 0,0-3 0,0-2 0,0 0 0,0-2 0,0 0 0,0-1 0,0-1 0,0 1 0,0 0 0,0 0 0,0 1 0,0 0 0,0-1 0,0-4 0,0 0 0,0-3 0,0-2 0,0 1 0,-2-2 0,-5-5 0,-11-9 0,-5-7 0,-27-22 0,-9-9 0,-2-2 0,-2 0 0,22 19 0,6 4 0,7 4 0,6 5 0,4 0 0,3 2 0,5 2 0,0 1 0,4 2 0,3 1 0,8 6 0,8 5 0,7 5 0,12 10 0,2 2 0,10 2 0,3 2 0,-2-1 0,4 5 0,-4-2 0,-3-2 0,-10-5 0,-6-4 0,-9-2 0,-4-5 0,-1 0 0,-4-2 0,-1-1 0,-1 1 0,-3 0 0,0 4 0,4 6 0,3 2 0,3 0 0,-1-3 0,-2-8 0,-1-2 0,1-12 0,0-11 0,5-15 0,10-21 0,2 1 0,3-3 0,-2 9 0,1 10 0,-1 0 0,1 3 0,-5 8 0,-7 5 0,-3 6 0,-5 6 0,1 1 0,-1 2 0,0 2 0,-1 1 0,-1 0 0,1-1 0,-2 0 0,0-1 0,-1 0 0,0-1 0,-3 2 0,1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10:28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1 500 24575,'19'-5'0,"21"2"0,18 3 0,-7 0 0,4 0 0,0 0 0,-1 0 0,-3 0 0,0 0 0,4 0 0,-1 0 0,27 0 0,14 0 0,-5 0 0,-12 0 0,0 0 0,-9 0 0,-4 0 0,-1 0 0,-10 0 0,5 0 0,-9 0 0,-11 0 0,-2 0 0,-4 0 0,5 0 0,1 0 0,-3 0 0,-2 0 0,-3 0 0,0 0 0,2 0 0,-2 0 0,-2 0 0,-1 0 0,-4 0 0,1 0 0,3 0 0,2 0 0,0 0 0,3 0 0,2 0 0,0 0 0,3 3 0,0 1 0,2-1 0,8 4 0,-3-2 0,3 2 0,-5 1 0,-5-2 0,4 0 0,-7-2 0,3-1 0,-3-2 0,-3-1 0,-2 0 0,-5 0 0,-3 0 0,-5 0 0,-1 0 0,-3 0 0,-1 0 0,-1 0 0,-2 0 0,1 0 0,-1 0 0,3 0 0,4 0 0,5 0 0,3 0 0,0 0 0,-3 0 0,3 0 0,0 0 0,0 0 0,1 0 0,-6 0 0,-1 0 0,0 0 0,-4 0 0,3 0 0,-3 0 0,3 0 0,0 0 0,-3 0 0,0 0 0,-2 0 0,0 0 0,-1 0 0,-1 0 0,0 0 0,0 0 0,-4 0 0,-22-6 0,-7-8 0,-36-18 0,4-5 0,-7-6 0,-4-1 0,12 11 0,-5-3 0,12 11 0,9 2 0,6 3 0,6 3 0,1 2 0,1 3 0,3-3 0,3 1 0,2 1 0,2 1 0,-2 2 0,2 0 0,0-1 0,0 0 0,0-2 0,-4-2 0,0-1 0,3 3 0,2 2 0,4 2 0,0 1 0,2 2 0,4 1 0,16 16 0,3 5 0,19 17 0,1 3 0,5 2 0,5 1 0,-4-3 0,-3-6 0,-1-1 0,0-3 0,5 2 0,-3-2 0,2-2 0,-2-2 0,-4-4 0,-2 0 0,-10-3 0,-3-4 0,-4 0 0,-5-3 0,0-1 0,-4-3 0,1-1 0,0 1 0,0 1 0,2 5 0,9 6 0,5 4 0,-1 0 0,-1-4 0,-8-4 0,-3-3 0,1 1 0,-3-2 0,1-2 0,-5-3 0,-11 1 0,-12 2 0,-11 8 0,-20 17 0,2 4 0,-2 6 0,2-1 0,7-5 0,-3 6 0,-1 2 0,2 4 0,6-5 0,1 0 0,6-4 0,4-3 0,3-5 0,5-5 0,2-5 0,1 2 0,-3 2 0,1 0 0,-1 0 0,1 1 0,2-1 0,-2-2 0,-1 0 0,1-1 0,1-3 0,4-2 0,2-2 0,2-3 0,2 1 0,-1 1 0,0-3 0,2-3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5:2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24575,'2'10'0,"1"0"0,3 1 0,3-1 0,0 1 0,1 1 0,1 1 0,-2 0 0,2-2 0,2 4 0,0 0 0,1 2 0,-1 1 0,1-4 0,-1 1 0,0 0 0,-3-2 0,-3 0 0,0-2 0,0-2 0,1 1 0,-1-3 0,0 1 0,-1 0 0,0-1 0,-2 0 0,-1 1 0,1-1 0,-1-1 0,1 1 0,-1-1 0,2 0 0,1 3 0,0 1 0,1 2 0,2 5 0,0 2 0,2 3 0,3-1 0,0-3 0,1 0 0,-3-2 0,0-3 0,-1-1 0,-2-3 0,1 0 0,-2-1 0,0-1 0,-1 1 0,-1-1 0,0-1 0,-2 0 0,-2-1 0,1-1 0,0-1 0,1-1 0,2 1 0,0 0 0,1 2 0,1 0 0,0 1 0,-1 1 0,0 0 0,1 0 0,0-1 0,3 1 0,0 0 0,0 1 0,1 0 0,-1 0 0,-1 0 0,0-1 0,-2 1 0,-1-1 0,-1-3 0,-1-6 0,11-15 0,8-8 0,8-5 0,12-3 0,2 3 0,9-1 0,10-1 0,2 2 0,1 1 0,-9 4 0,-10 5 0,-13 5 0,-10 4 0,-6 4 0,-9 1 0,-2 3 0,-3 0 0,0-1 0,1 2 0,1-2 0,-1 2 0,0 0 0,1-1 0,-1 0 0,0 1 0,1-1 0,-2 0 0,1-3 0,-1 1 0,2 0 0,1 0 0,0 0 0,1-2 0,0-1 0,0 0 0,0 0 0,0 2 0,-2 1 0,-1-1 0,0 2 0,-1-1 0,-3 3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5:2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24575,'0'11'0,"0"7"0,0 7 0,0 14 0,0 5 0,0 3 0,0 6 0,0 5 0,0 0 0,0 1 0,0-1 0,0-11 0,0 5 0,0-3 0,0-7 0,0-5 0,0-3 0,0-6 0,0 1 0,0 2 0,0-1 0,0 3 0,0 4 0,0 0 0,0 1 0,0 2 0,0-3 0,0-4 0,0 1 0,0-4 0,0 3 0,0 2 0,0-1 0,0 0 0,0-1 0,0 5 0,0 0 0,0-1 0,0 0 0,0-5 0,0-1 0,0-2 0,0-1 0,0-1 0,0 0 0,0-1 0,0-1 0,0 1 0,0 0 0,0 0 0,0-4 0,0 0 0,0-4 0,0-2 0,0-1 0,0-2 0,0-1 0,0 0 0,0-1 0,0 2 0,0 1 0,0 2 0,0 2 0,0 0 0,0 1 0,0-1 0,0-4 0,0 0 0,0-2 0,0-3 0,0 2 0,0-2 0,0 1 0,0 0 0,0 0 0,0 0 0,2 3 0,2-1 0,0-1 0,0-2 0,-2-2 0,-2-1 0,0 3 0,0 3 0,0 1 0,0 0 0,0 0 0,0-3 0,0 1 0,0-1 0,0-3 0,0 1 0,0-1 0,0-4 0,0 0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5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24575,'8'0'0,"3"0"0,7 0 0,2 0 0,-1 0 0,-3 0 0,-8 0 0,0 1 0,1 1 0,0 2 0,1 1 0,-2 1 0,0-1 0,-1-1 0,0-1 0,-1 1 0,-1 1 0,3 3 0,0 2 0,5 0 0,7 8 0,-4-2 0,5 4 0,-6-3 0,1-1 0,-1 0 0,1-2 0,-2 2 0,0 0 0,1-2 0,1 1 0,-1 0 0,0 1 0,-1 0 0,1 1 0,0-1 0,0 1 0,-1 1 0,-1-2 0,0-1 0,0 1 0,1 0 0,-1-1 0,0 4 0,6 2 0,-7-3 0,6 3 0,-8-7 0,1 0 0,-1-3 0,-3-1 0,-3-2 0,0-2 0,-2-1 0,2-1 0,-1 1 0,0 1 0,0 0 0,0 1 0,0-1 0,0-4 0,7-4 0,8-4 0,11-7 0,30-14 0,-6 4 0,22-12 0,-2 4 0,7-2 0,7-2-240,-41 16 1,0 0 239,35-16 0,5-4 0,-6 2 0,-5-1 0,-5 2 0,-8 5 0,-3-2 0,-8 4 0,-6 3 0,-2 2 0,-7 6 0,4-1 0,1-1 0,-3-1 0,3-1 479,-5 1-479,-1 1 0,-5 3 0,-6 4 0,-3 1 0,-5 3 0,-4 2 0,-4 1 0,-2 3 0,0 0 0,-2-1 0,-6 1 0,2 0 0,-4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6:2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24575,'38'0'0,"8"0"0,14 0 0,6 0 0,10 0 0,-12 0 0,-5 0 0,-2 0 0,-6 0 0,6 0 0,-6 0 0,-7 0 0,-6 0 0,-5 0 0,-5 0 0,-5 0 0,-3 0 0,-3 0 0,-2 0 0,-4 0 0,0 0 0,2 0 0,0 0 0,0 0 0,2 0 0,-2 0 0,0 0 0,2 0 0,-1-4 0,2 0 0,-1-1 0,-1 1 0,1 3 0,-2 1 0,0 0 0,2 0 0,4 0 0,2 0 0,3 0 0,1 0 0,1 0 0,0 0 0,0 0 0,-1 0 0,-3 0 0,2 0 0,-5 0 0,1 0 0,-2 0 0,-2 0 0,2 0 0,0 0 0,0 0 0,-2 0 0,0 0 0,1 0 0,1 0 0,-1 0 0,-2 0 0,-3 0 0,-1 0 0,2 0 0,0 0 0,1 0 0,-1 0 0,0 0 0,2 0 0,-1 0 0,1 0 0,0 0 0,-2 0 0,0 0 0,-1 0 0,1 0 0,3 0 0,0 0 0,-3 2 0,0 0 0,-2-1 0,0 2 0,-1-1 0,-3 0 0,1 0 0,-1-2 0,-3 0 0,-1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6:2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24575,'13'0'0,"-1"0"0,4 0 0,-4 0 0,2 0 0,0 0 0,-4 0 0,0 0 0,-4 0 0,1 0 0,-1 1 0,0 1 0,0 0 0,0 3 0,1 0 0,0 2 0,0 2 0,1 1 0,0 3 0,3 2 0,0 0 0,2 3 0,-1-4 0,-2-1 0,-1 0 0,0-1 0,2 3 0,0 0 0,2 0 0,-1 3 0,2 1 0,0-1 0,-3 0 0,2-2 0,-2-3 0,-1-1 0,-2-3 0,-3-3 0,-1 0 0,-1-1 0,-1 1 0,-1-2 0,-2-2 0,-4 0 0,-3 0 0,-3 1 0,-2 3 0,-3 3 0,2 3 0,-2 1 0,2 2 0,0 1 0,0 0 0,2 2 0,0 3 0,2 1 0,1 0 0,-1 2 0,1-3 0,2 1 0,0 3 0,0 0 0,1 4 0,-1 0 0,1 0 0,1 0 0,0-3 0,-1 0 0,1-4 0,3-3 0,-2-2 0,1-1 0,1 0 0,0-1 0,2 1 0,0 0 0,0-3 0,0-2 0,0-3 0,-1 0 0,-3-2 0,-1-3 0,-1-1 0,-2-2 0,5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6:3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24575,'20'0'0,"10"0"0,22 0 0,19 0 0,13 0 0,-34 0 0,0 0 0,50 0 0,-49 0 0,-1 0-1044,48 0 1044,-44 0 0,1 0 171,-2 0 0,-1 0-171,0 0 0,0 0 0,47 0 0,-16 0 0,-32 0 0,2 0 0,42 0 0,2 0-856,-10 0 856,-17 0 0,5 0 0,-15 0 0,-9 0 0,-10 0 501,-11 0-501,-3 0 0,-5 0 0,-7 0 1057,-4 0-1057,-3 0 0,-1 0 0,0 0 0,-1 0 0,5 0 0,8 0 0,10 0 0,8 0 0,3 3 0,0 0 0,-8 0 0,-6 0 0,-8-3 0,-4 0 0,0 0 0,-4 0 0,-5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6:3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24575,'10'9'0,"-1"-1"0,1 0 0,1-1 0,0 1 0,2-1 0,0 1 0,1 2 0,3 2 0,2 3 0,1 1 0,1 0 0,-5-1 0,0-2 0,-1-1 0,-2 1 0,0 0 0,-3-1 0,0-2 0,-1-1 0,1 2 0,-2-2 0,0-1 0,-1 0 0,1 0 0,-2-1 0,-2 0 0,-1-1 0,0-2 0,2 0 0,1 1 0,0 3 0,1 1 0,1 3 0,1 1 0,-3-3 0,0 0 0,-1-2 0,1-1 0,0 3 0,-2-1 0,0 0 0,1-1 0,1 0 0,2 3 0,0-1 0,0 0 0,-2-2 0,-1-2 0,0 0 0,-1 0 0,-3-2 0,-5-2 0,-8 1 0,-3 4 0,-6 8 0,-2 7 0,-8 10 0,-1 1 0,5-3 0,0-3 0,12-11 0,3-4 0,5-3 0,3-3 0,0 0 0,-1 3 0,-1 3 0,0 0 0,-3 3 0,1 0 0,-1 1 0,2 2 0,0-2 0,1-1 0,0-3 0,0-1 0,1 2 0,1 0 0,0 1 0,-1 1 0,1-2 0,-2-2 0,2-1 0,-1-2 0,2 0 0,1-4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C91-0190-0765-22D7-9C1F642D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BE983-11F7-C92E-1584-8403C201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8F25-857A-279C-1D57-CD9F27A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5D24-2E81-0CF2-8ECD-9137FE5F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4B1C-9165-76E7-40BD-3460F4A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4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1CA4-CA2A-095B-CF20-C10CB86D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2F1A5-B5D3-FC96-36DB-6029A06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7125-DCF0-070E-F449-E336D730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E63E-C6CE-2E82-2D62-E04E4BC1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CD5A-975F-1A2E-A64F-203AFA10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608B5-9D42-204C-6494-A2B8B006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A23F-9771-3840-2339-0067152DB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8587-BFAD-A423-7B3B-D27D6385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C90A-6AB1-DB10-F30C-C845195F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580F-1011-329D-7813-CF18D826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D57F-E721-5F6E-C0D3-9D26B302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DDB4-719A-645D-75DA-7229129E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4884-021B-6DA0-9F75-694AE2A4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DFB3-8050-4076-3599-DEDB0BB9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459B-5330-47EF-4382-576CCE3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9133-807D-015B-F136-D158456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180B-4500-0B3F-E5C7-AA16BE3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FFB5-94C2-8365-9AE8-63351771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0CFB-B4F7-A957-1974-4BE2B9CD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5409-F9B2-FCD1-78FE-4D1E275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B7C-64A3-B461-FDB9-1BF316D4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BF-E4D5-91C6-02DF-9EA944787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7B65-7BE6-1046-0B50-5F8B838F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31C2-7FB8-FC17-8CAF-40345B8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29DD-E436-C67F-23DA-21AA7F26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D108-FD2B-B82C-7C6C-ADB3E101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856E-21CE-3D1E-016A-26F92B6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FB6B-4471-7CF4-5760-B3249968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B284-24E7-9A6F-49AA-B812DDB9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23B8D-8925-475D-3761-718CFB7E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A7B2A-AAB6-C716-719E-DA51503F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5634E-2787-48E2-FD16-9AF99102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19DA7-0337-26A6-CFB6-2BB4D67A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D055-ED6F-EDB8-68CA-D901714A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49A0-45C9-F4B4-5B5B-26CC9C8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DF55-DA64-E894-71C5-AEB596B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D189-58BB-C349-D628-7C4B3350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6842-579D-05B4-9219-F93D7149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E764E-FE83-6CDA-02FF-FA4F62FF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8EC46-C9C4-CBA7-698A-82A91E7F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5802-72D7-49B5-312C-4310B7ED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0C5-9D4D-FA2C-9CB5-0A0C8595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7C7D-5D18-08E8-148E-DED39583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26BE-AFD3-12EF-9A3A-A3BFE693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0CF2-B616-9D63-A565-EB35A339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3617-0A2C-64B4-EF70-62FB0FC3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2374-7661-7CB7-5A12-2E5DB2C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1899-EAF3-526F-E99F-AF36553D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767A-9EC9-B137-5A61-B8B4DFCEE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797A-3169-27FB-94B5-0D839734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C5AA3-D8D6-BCBA-09A6-C20C702B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1C5B-AFBC-7C95-9245-9C0EA6A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01AD-5A0A-5C1D-B322-7589EB0E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2EEDE-DC78-0779-77F1-28C039C4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FCE5-1BA2-66E1-041D-1BDFCE0E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CAFB-C70A-057B-A75D-25609E3C7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60EE-BAB1-341D-CE81-6C379C47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FFA6-0AB1-883D-C110-7CE4E27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60.png"/><Relationship Id="rId21" Type="http://schemas.openxmlformats.org/officeDocument/2006/relationships/image" Target="../media/image350.png"/><Relationship Id="rId7" Type="http://schemas.openxmlformats.org/officeDocument/2006/relationships/image" Target="../media/image280.png"/><Relationship Id="rId12" Type="http://schemas.openxmlformats.org/officeDocument/2006/relationships/customXml" Target="../ink/ink6.xml"/><Relationship Id="rId17" Type="http://schemas.openxmlformats.org/officeDocument/2006/relationships/image" Target="../media/image33.png"/><Relationship Id="rId25" Type="http://schemas.openxmlformats.org/officeDocument/2006/relationships/image" Target="../media/image37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00.png"/><Relationship Id="rId24" Type="http://schemas.openxmlformats.org/officeDocument/2006/relationships/customXml" Target="../ink/ink12.xml"/><Relationship Id="rId5" Type="http://schemas.openxmlformats.org/officeDocument/2006/relationships/image" Target="../media/image27.png"/><Relationship Id="rId15" Type="http://schemas.openxmlformats.org/officeDocument/2006/relationships/image" Target="../media/image320.png"/><Relationship Id="rId23" Type="http://schemas.openxmlformats.org/officeDocument/2006/relationships/image" Target="../media/image36.png"/><Relationship Id="rId10" Type="http://schemas.openxmlformats.org/officeDocument/2006/relationships/customXml" Target="../ink/ink5.xml"/><Relationship Id="rId19" Type="http://schemas.openxmlformats.org/officeDocument/2006/relationships/image" Target="../media/image340.png"/><Relationship Id="rId4" Type="http://schemas.openxmlformats.org/officeDocument/2006/relationships/customXml" Target="../ink/ink2.xml"/><Relationship Id="rId9" Type="http://schemas.openxmlformats.org/officeDocument/2006/relationships/image" Target="../media/image2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5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5.xml"/><Relationship Id="rId9" Type="http://schemas.openxmlformats.org/officeDocument/2006/relationships/image" Target="../media/image4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13.png"/><Relationship Id="rId30" Type="http://schemas.openxmlformats.org/officeDocument/2006/relationships/customXml" Target="../ink/ink28.xml"/><Relationship Id="rId8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5EF7-57FD-6C6B-9EA1-3E1BEAA2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0"/>
            <a:ext cx="9601200" cy="1485900"/>
          </a:xfrm>
        </p:spPr>
        <p:txBody>
          <a:bodyPr/>
          <a:lstStyle/>
          <a:p>
            <a:r>
              <a:rPr lang="en-GB" dirty="0" err="1"/>
              <a:t>mgannotate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A7D2D-6618-2C14-12BB-D05EF9696A54}"/>
              </a:ext>
            </a:extLst>
          </p:cNvPr>
          <p:cNvSpPr txBox="1"/>
          <p:nvPr/>
        </p:nvSpPr>
        <p:spPr>
          <a:xfrm>
            <a:off x="1151203" y="1523729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reads (post-qc)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EFF33-90FB-A388-EB3A-6A2D99EAAB9E}"/>
              </a:ext>
            </a:extLst>
          </p:cNvPr>
          <p:cNvSpPr txBox="1"/>
          <p:nvPr/>
        </p:nvSpPr>
        <p:spPr>
          <a:xfrm>
            <a:off x="1279338" y="2998193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MEGAHIT</a:t>
            </a:r>
            <a:br>
              <a:rPr lang="en-GB" dirty="0"/>
            </a:br>
            <a:r>
              <a:rPr lang="en-GB" dirty="0"/>
              <a:t>([co]-assembly)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14CE1-A5BA-601E-A0DA-F222F5B43399}"/>
              </a:ext>
            </a:extLst>
          </p:cNvPr>
          <p:cNvSpPr txBox="1"/>
          <p:nvPr/>
        </p:nvSpPr>
        <p:spPr>
          <a:xfrm>
            <a:off x="1191751" y="4608761"/>
            <a:ext cx="191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(optional filtering </a:t>
            </a:r>
          </a:p>
          <a:p>
            <a:pPr algn="ctr"/>
            <a:r>
              <a:rPr lang="en-GB" dirty="0"/>
              <a:t>host contigs)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827C0-AB2F-B62F-7A4E-402576091477}"/>
              </a:ext>
            </a:extLst>
          </p:cNvPr>
          <p:cNvSpPr txBox="1"/>
          <p:nvPr/>
        </p:nvSpPr>
        <p:spPr>
          <a:xfrm>
            <a:off x="4151131" y="3024247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MetaEuk</a:t>
            </a:r>
            <a:br>
              <a:rPr lang="en-GB" dirty="0"/>
            </a:br>
            <a:r>
              <a:rPr lang="en-GB" dirty="0"/>
              <a:t>(gene prediction)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800B8-DCBD-FAAD-667F-0E7B34E648A0}"/>
              </a:ext>
            </a:extLst>
          </p:cNvPr>
          <p:cNvSpPr txBox="1"/>
          <p:nvPr/>
        </p:nvSpPr>
        <p:spPr>
          <a:xfrm>
            <a:off x="6588419" y="2907325"/>
            <a:ext cx="1891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(clustering gene</a:t>
            </a:r>
          </a:p>
          <a:p>
            <a:pPr algn="ctr"/>
            <a:r>
              <a:rPr lang="en-GB" dirty="0"/>
              <a:t> predictions)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B74739-B89E-4141-C0AB-9D8A75BCBBC6}"/>
              </a:ext>
            </a:extLst>
          </p:cNvPr>
          <p:cNvSpPr txBox="1"/>
          <p:nvPr/>
        </p:nvSpPr>
        <p:spPr>
          <a:xfrm>
            <a:off x="6627708" y="4885760"/>
            <a:ext cx="1936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eggnog-mapper</a:t>
            </a:r>
            <a:br>
              <a:rPr lang="en-GB" dirty="0"/>
            </a:br>
            <a:r>
              <a:rPr lang="en-GB" dirty="0"/>
              <a:t>(annotation of </a:t>
            </a:r>
            <a:br>
              <a:rPr lang="en-GB" dirty="0"/>
            </a:br>
            <a:r>
              <a:rPr lang="en-GB" dirty="0"/>
              <a:t>gene clusters)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64259-63B8-C1FC-B327-F9D80E59EB1A}"/>
              </a:ext>
            </a:extLst>
          </p:cNvPr>
          <p:cNvSpPr txBox="1"/>
          <p:nvPr/>
        </p:nvSpPr>
        <p:spPr>
          <a:xfrm>
            <a:off x="9382545" y="3105834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coverm</a:t>
            </a:r>
            <a:br>
              <a:rPr lang="en-GB" dirty="0"/>
            </a:br>
            <a:r>
              <a:rPr lang="en-GB" dirty="0"/>
              <a:t>(quantify genes)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9BD084-330D-066E-F6E8-5A434E1F319A}"/>
              </a:ext>
            </a:extLst>
          </p:cNvPr>
          <p:cNvSpPr txBox="1"/>
          <p:nvPr/>
        </p:nvSpPr>
        <p:spPr>
          <a:xfrm>
            <a:off x="9151712" y="4885760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Gene ontology (GO)</a:t>
            </a:r>
          </a:p>
          <a:p>
            <a:pPr algn="ctr"/>
            <a:r>
              <a:rPr lang="en-GB" dirty="0"/>
              <a:t>term abundance</a:t>
            </a:r>
            <a:br>
              <a:rPr lang="en-GB" dirty="0"/>
            </a:br>
            <a:r>
              <a:rPr lang="en-GB" dirty="0"/>
              <a:t>summaries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6B8DAC-5C96-98EE-E07C-5218A2F6799E}"/>
                  </a:ext>
                </a:extLst>
              </p14:cNvPr>
              <p14:cNvContentPartPr/>
              <p14:nvPr/>
            </p14:nvContentPartPr>
            <p14:xfrm>
              <a:off x="2988056" y="3745765"/>
              <a:ext cx="2090160" cy="1419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6B8DAC-5C96-98EE-E07C-5218A2F67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9056" y="3737125"/>
                <a:ext cx="2107800" cy="143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360DE58-C584-D701-9FE9-E58C1E73568F}"/>
              </a:ext>
            </a:extLst>
          </p:cNvPr>
          <p:cNvGrpSpPr/>
          <p:nvPr/>
        </p:nvGrpSpPr>
        <p:grpSpPr>
          <a:xfrm>
            <a:off x="1897616" y="1659565"/>
            <a:ext cx="8571240" cy="2888640"/>
            <a:chOff x="1897616" y="1659565"/>
            <a:chExt cx="8571240" cy="28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B38CB8-3E30-8214-EFD4-63DDF32F8532}"/>
                    </a:ext>
                  </a:extLst>
                </p14:cNvPr>
                <p14:cNvContentPartPr/>
                <p14:nvPr/>
              </p14:nvContentPartPr>
              <p14:xfrm>
                <a:off x="2094536" y="1925965"/>
                <a:ext cx="20880" cy="981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B38CB8-3E30-8214-EFD4-63DDF32F85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5896" y="1916965"/>
                  <a:ext cx="3852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915E4C-E9B0-4DC5-E1FF-FD3AB2B8E81E}"/>
                    </a:ext>
                  </a:extLst>
                </p14:cNvPr>
                <p14:cNvContentPartPr/>
                <p14:nvPr/>
              </p14:nvContentPartPr>
              <p14:xfrm>
                <a:off x="1899056" y="2685925"/>
                <a:ext cx="519840" cy="261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915E4C-E9B0-4DC5-E1FF-FD3AB2B8E8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0416" y="2677285"/>
                  <a:ext cx="537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E94F38-8AAC-457A-566B-4C8A0C7FAB0A}"/>
                    </a:ext>
                  </a:extLst>
                </p14:cNvPr>
                <p14:cNvContentPartPr/>
                <p14:nvPr/>
              </p14:nvContentPartPr>
              <p14:xfrm>
                <a:off x="2153216" y="3707965"/>
                <a:ext cx="5760" cy="84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E94F38-8AAC-457A-566B-4C8A0C7FAB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4216" y="3699325"/>
                  <a:ext cx="234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18FA73-36A4-002B-362F-31D4D80208BD}"/>
                    </a:ext>
                  </a:extLst>
                </p14:cNvPr>
                <p14:cNvContentPartPr/>
                <p14:nvPr/>
              </p14:nvContentPartPr>
              <p14:xfrm>
                <a:off x="1897616" y="4251565"/>
                <a:ext cx="830880" cy="28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18FA73-36A4-002B-362F-31D4D80208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8976" y="4242565"/>
                  <a:ext cx="848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F4B6E1-8978-8CAF-3A6A-BA31D1D807BD}"/>
                    </a:ext>
                  </a:extLst>
                </p14:cNvPr>
                <p14:cNvContentPartPr/>
                <p14:nvPr/>
              </p14:nvContentPartPr>
              <p14:xfrm>
                <a:off x="5924576" y="3258325"/>
                <a:ext cx="669240" cy="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F4B6E1-8978-8CAF-3A6A-BA31D1D807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15936" y="3249325"/>
                  <a:ext cx="686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49FA9E-FBC9-08C4-3E57-89E892AF6CBA}"/>
                    </a:ext>
                  </a:extLst>
                </p14:cNvPr>
                <p14:cNvContentPartPr/>
                <p14:nvPr/>
              </p14:nvContentPartPr>
              <p14:xfrm>
                <a:off x="6460256" y="3128725"/>
                <a:ext cx="141840" cy="36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49FA9E-FBC9-08C4-3E57-89E892AF6C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1616" y="3120085"/>
                  <a:ext cx="159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2BFD97-2BE0-80E9-AD36-BD22B2D5421B}"/>
                    </a:ext>
                  </a:extLst>
                </p14:cNvPr>
                <p14:cNvContentPartPr/>
                <p14:nvPr/>
              </p14:nvContentPartPr>
              <p14:xfrm>
                <a:off x="8564456" y="3437605"/>
                <a:ext cx="816840" cy="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2BFD97-2BE0-80E9-AD36-BD22B2D542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5816" y="3428605"/>
                  <a:ext cx="834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09E909-3737-B618-58CC-D3C971F8700A}"/>
                    </a:ext>
                  </a:extLst>
                </p14:cNvPr>
                <p14:cNvContentPartPr/>
                <p14:nvPr/>
              </p14:nvContentPartPr>
              <p14:xfrm>
                <a:off x="9205976" y="3297925"/>
                <a:ext cx="166680" cy="347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09E909-3737-B618-58CC-D3C971F870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7336" y="3288925"/>
                  <a:ext cx="184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3DF92D-9502-EE0C-2166-057CF6791304}"/>
                    </a:ext>
                  </a:extLst>
                </p14:cNvPr>
                <p14:cNvContentPartPr/>
                <p14:nvPr/>
              </p14:nvContentPartPr>
              <p14:xfrm>
                <a:off x="3355256" y="1659565"/>
                <a:ext cx="7113600" cy="147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3DF92D-9502-EE0C-2166-057CF67913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6616" y="1650565"/>
                  <a:ext cx="7131240" cy="149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A03DBF6-B397-EE90-E133-044CB2270F14}"/>
                  </a:ext>
                </a:extLst>
              </p14:cNvPr>
              <p14:cNvContentPartPr/>
              <p14:nvPr/>
            </p14:nvContentPartPr>
            <p14:xfrm>
              <a:off x="10045136" y="3901645"/>
              <a:ext cx="585000" cy="1028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A03DBF6-B397-EE90-E133-044CB2270F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36496" y="3893005"/>
                <a:ext cx="60264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EA81968-061A-C4C6-4ADD-81E243B9E5CA}"/>
                  </a:ext>
                </a:extLst>
              </p14:cNvPr>
              <p14:cNvContentPartPr/>
              <p14:nvPr/>
            </p14:nvContentPartPr>
            <p14:xfrm>
              <a:off x="7334696" y="3885805"/>
              <a:ext cx="576000" cy="967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A81968-061A-C4C6-4ADD-81E243B9E5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5696" y="3876805"/>
                <a:ext cx="59364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446BB6-F9C5-5583-637F-511615078F9C}"/>
                  </a:ext>
                </a:extLst>
              </p14:cNvPr>
              <p14:cNvContentPartPr/>
              <p14:nvPr/>
            </p14:nvContentPartPr>
            <p14:xfrm>
              <a:off x="8543216" y="5273965"/>
              <a:ext cx="950400" cy="37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446BB6-F9C5-5583-637F-511615078F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34576" y="5264965"/>
                <a:ext cx="96804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06CF93-3356-D2E7-C1DA-6BC341EB9FD0}"/>
              </a:ext>
            </a:extLst>
          </p:cNvPr>
          <p:cNvSpPr txBox="1"/>
          <p:nvPr/>
        </p:nvSpPr>
        <p:spPr>
          <a:xfrm>
            <a:off x="1057491" y="2376238"/>
            <a:ext cx="14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reads </a:t>
            </a:r>
          </a:p>
          <a:p>
            <a:pPr algn="ctr"/>
            <a:r>
              <a:rPr lang="en-GB" dirty="0"/>
              <a:t>(post-qc)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E01862-586C-3876-FE47-5137C20D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0"/>
            <a:ext cx="9601200" cy="1485900"/>
          </a:xfrm>
        </p:spPr>
        <p:txBody>
          <a:bodyPr/>
          <a:lstStyle/>
          <a:p>
            <a:r>
              <a:rPr lang="en-GB" dirty="0" err="1"/>
              <a:t>mgannotate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2D33A-0591-9F3A-D416-29E337E585C3}"/>
              </a:ext>
            </a:extLst>
          </p:cNvPr>
          <p:cNvSpPr txBox="1"/>
          <p:nvPr/>
        </p:nvSpPr>
        <p:spPr>
          <a:xfrm>
            <a:off x="3406691" y="4139137"/>
            <a:ext cx="14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assemblies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33D3-1AF1-B980-D808-71FAFE7E47B3}"/>
              </a:ext>
            </a:extLst>
          </p:cNvPr>
          <p:cNvSpPr txBox="1"/>
          <p:nvPr/>
        </p:nvSpPr>
        <p:spPr>
          <a:xfrm>
            <a:off x="3258526" y="237623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MEGAHIT</a:t>
            </a:r>
            <a:br>
              <a:rPr lang="en-GB" dirty="0"/>
            </a:br>
            <a:r>
              <a:rPr lang="en-GB" dirty="0"/>
              <a:t>([co]-assembly)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AEBE3-D763-8D08-C404-6FDFB723053B}"/>
              </a:ext>
            </a:extLst>
          </p:cNvPr>
          <p:cNvSpPr txBox="1"/>
          <p:nvPr/>
        </p:nvSpPr>
        <p:spPr>
          <a:xfrm>
            <a:off x="834786" y="413913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assemblies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2C75D-A0EE-6BAE-6AF7-ED2AC851FF1E}"/>
              </a:ext>
            </a:extLst>
          </p:cNvPr>
          <p:cNvSpPr txBox="1"/>
          <p:nvPr/>
        </p:nvSpPr>
        <p:spPr>
          <a:xfrm>
            <a:off x="3375546" y="5487068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(filter contigs</a:t>
            </a:r>
          </a:p>
          <a:p>
            <a:pPr algn="ctr"/>
            <a:r>
              <a:rPr lang="en-GB" dirty="0"/>
              <a:t>by taxonomy)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688C1-487E-0F2F-7F34-ECBBFFA26C0A}"/>
              </a:ext>
            </a:extLst>
          </p:cNvPr>
          <p:cNvSpPr txBox="1"/>
          <p:nvPr/>
        </p:nvSpPr>
        <p:spPr>
          <a:xfrm>
            <a:off x="6046549" y="5625567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MetaEuk</a:t>
            </a:r>
            <a:br>
              <a:rPr lang="en-GB" dirty="0"/>
            </a:br>
            <a:r>
              <a:rPr lang="en-GB" dirty="0"/>
              <a:t>(gene prediction)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4378F-60CB-640F-F5E2-7F40B2CA4474}"/>
              </a:ext>
            </a:extLst>
          </p:cNvPr>
          <p:cNvSpPr txBox="1"/>
          <p:nvPr/>
        </p:nvSpPr>
        <p:spPr>
          <a:xfrm>
            <a:off x="5893943" y="3803302"/>
            <a:ext cx="213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(clustering genes</a:t>
            </a:r>
          </a:p>
          <a:p>
            <a:pPr algn="ctr"/>
            <a:r>
              <a:rPr lang="en-GB" dirty="0"/>
              <a:t>across assembles)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B34DE-D56A-4306-2709-7D37D72924A7}"/>
              </a:ext>
            </a:extLst>
          </p:cNvPr>
          <p:cNvSpPr txBox="1"/>
          <p:nvPr/>
        </p:nvSpPr>
        <p:spPr>
          <a:xfrm>
            <a:off x="8077100" y="2777746"/>
            <a:ext cx="175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eggnog-mapper</a:t>
            </a:r>
            <a:br>
              <a:rPr lang="en-GB" dirty="0"/>
            </a:br>
            <a:r>
              <a:rPr lang="en-GB" dirty="0"/>
              <a:t>(annotation of </a:t>
            </a:r>
            <a:br>
              <a:rPr lang="en-GB" dirty="0"/>
            </a:br>
            <a:r>
              <a:rPr lang="en-GB" dirty="0"/>
              <a:t>genes)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EAEB-0390-0904-572A-BCE42857B007}"/>
              </a:ext>
            </a:extLst>
          </p:cNvPr>
          <p:cNvSpPr txBox="1"/>
          <p:nvPr/>
        </p:nvSpPr>
        <p:spPr>
          <a:xfrm>
            <a:off x="10032291" y="284169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coverm</a:t>
            </a:r>
            <a:br>
              <a:rPr lang="en-GB" dirty="0"/>
            </a:br>
            <a:r>
              <a:rPr lang="en-GB" dirty="0"/>
              <a:t>(quantify genes)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8B483-6B55-7B71-338E-65677C0ECB3C}"/>
              </a:ext>
            </a:extLst>
          </p:cNvPr>
          <p:cNvSpPr txBox="1"/>
          <p:nvPr/>
        </p:nvSpPr>
        <p:spPr>
          <a:xfrm>
            <a:off x="8954103" y="4937601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Gene ontology (GO)</a:t>
            </a:r>
          </a:p>
          <a:p>
            <a:pPr algn="ctr"/>
            <a:r>
              <a:rPr lang="en-GB" dirty="0"/>
              <a:t>term abundance</a:t>
            </a:r>
            <a:br>
              <a:rPr lang="en-GB" dirty="0"/>
            </a:br>
            <a:r>
              <a:rPr lang="en-GB" dirty="0"/>
              <a:t>summaries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7817A6-843F-3013-EA58-D2609202DB41}"/>
                  </a:ext>
                </a:extLst>
              </p14:cNvPr>
              <p14:cNvContentPartPr/>
              <p14:nvPr/>
            </p14:nvContentPartPr>
            <p14:xfrm>
              <a:off x="3936771" y="4528536"/>
              <a:ext cx="492480" cy="97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7817A6-843F-3013-EA58-D2609202D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8771" y="4510896"/>
                <a:ext cx="528120" cy="10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47B2299-1709-D469-D2CA-816778DDDEE5}"/>
                  </a:ext>
                </a:extLst>
              </p14:cNvPr>
              <p14:cNvContentPartPr/>
              <p14:nvPr/>
            </p14:nvContentPartPr>
            <p14:xfrm>
              <a:off x="4814451" y="4493256"/>
              <a:ext cx="1668240" cy="1207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47B2299-1709-D469-D2CA-816778DDDE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6451" y="4475256"/>
                <a:ext cx="1703880" cy="12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34A8B2-4013-40D0-799D-21F3C1AC50D9}"/>
                  </a:ext>
                </a:extLst>
              </p14:cNvPr>
              <p14:cNvContentPartPr/>
              <p14:nvPr/>
            </p14:nvContentPartPr>
            <p14:xfrm>
              <a:off x="7762491" y="3811776"/>
              <a:ext cx="870120" cy="2054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34A8B2-4013-40D0-799D-21F3C1AC50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4851" y="3793776"/>
                <a:ext cx="905760" cy="20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FE54B4-01CD-0A95-945F-4969B5136106}"/>
                  </a:ext>
                </a:extLst>
              </p14:cNvPr>
              <p14:cNvContentPartPr/>
              <p14:nvPr/>
            </p14:nvContentPartPr>
            <p14:xfrm>
              <a:off x="6662691" y="4763256"/>
              <a:ext cx="648360" cy="797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FE54B4-01CD-0A95-945F-4969B51361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5051" y="4745256"/>
                <a:ext cx="68400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2E73E-0A60-AC26-7502-BE3D9504C630}"/>
                  </a:ext>
                </a:extLst>
              </p14:cNvPr>
              <p14:cNvContentPartPr/>
              <p14:nvPr/>
            </p14:nvContentPartPr>
            <p14:xfrm>
              <a:off x="7048971" y="2933736"/>
              <a:ext cx="980280" cy="790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2E73E-0A60-AC26-7502-BE3D9504C6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0971" y="2915736"/>
                <a:ext cx="101592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7FF230-7BFD-FD31-9BE9-1B68E7A85AED}"/>
                  </a:ext>
                </a:extLst>
              </p14:cNvPr>
              <p14:cNvContentPartPr/>
              <p14:nvPr/>
            </p14:nvContentPartPr>
            <p14:xfrm>
              <a:off x="9400131" y="3685358"/>
              <a:ext cx="1502280" cy="417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7FF230-7BFD-FD31-9BE9-1B68E7A85A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2131" y="3667358"/>
                <a:ext cx="15379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83BED04-52E7-F1E7-011C-5623D2BF01CA}"/>
                  </a:ext>
                </a:extLst>
              </p14:cNvPr>
              <p14:cNvContentPartPr/>
              <p14:nvPr/>
            </p14:nvContentPartPr>
            <p14:xfrm>
              <a:off x="9891531" y="4125998"/>
              <a:ext cx="564120" cy="763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3BED04-52E7-F1E7-011C-5623D2BF01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73891" y="4107998"/>
                <a:ext cx="59976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8B4B71-57A7-56DA-8F5E-B5B2BAD2AA3B}"/>
                  </a:ext>
                </a:extLst>
              </p14:cNvPr>
              <p14:cNvContentPartPr/>
              <p14:nvPr/>
            </p14:nvContentPartPr>
            <p14:xfrm>
              <a:off x="301702" y="5834953"/>
              <a:ext cx="1290600" cy="4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8B4B71-57A7-56DA-8F5E-B5B2BAD2AA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702" y="5816953"/>
                <a:ext cx="1326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990832-2E10-7979-5251-B6888EAC39B8}"/>
                  </a:ext>
                </a:extLst>
              </p14:cNvPr>
              <p14:cNvContentPartPr/>
              <p14:nvPr/>
            </p14:nvContentPartPr>
            <p14:xfrm>
              <a:off x="335902" y="6393313"/>
              <a:ext cx="1263240" cy="1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990832-2E10-7979-5251-B6888EAC3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902" y="6375673"/>
                <a:ext cx="129888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91110F9-7AFE-3959-03AC-D35C71C53D88}"/>
              </a:ext>
            </a:extLst>
          </p:cNvPr>
          <p:cNvSpPr txBox="1"/>
          <p:nvPr/>
        </p:nvSpPr>
        <p:spPr>
          <a:xfrm>
            <a:off x="1775542" y="5650287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mandatory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B61B0A-26E1-2D9E-DD21-C8046841A278}"/>
              </a:ext>
            </a:extLst>
          </p:cNvPr>
          <p:cNvSpPr txBox="1"/>
          <p:nvPr/>
        </p:nvSpPr>
        <p:spPr>
          <a:xfrm>
            <a:off x="1775542" y="620940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optional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3254B2-72B2-7EC3-F05D-ADB25EE71750}"/>
                  </a:ext>
                </a:extLst>
              </p14:cNvPr>
              <p14:cNvContentPartPr/>
              <p14:nvPr/>
            </p14:nvContentPartPr>
            <p14:xfrm>
              <a:off x="2421171" y="2608238"/>
              <a:ext cx="792720" cy="474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3254B2-72B2-7EC3-F05D-ADB25EE717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3531" y="2590238"/>
                <a:ext cx="8283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59620AB-DAD5-7722-F0DE-1FF72B8A7F15}"/>
                  </a:ext>
                </a:extLst>
              </p14:cNvPr>
              <p14:cNvContentPartPr/>
              <p14:nvPr/>
            </p14:nvContentPartPr>
            <p14:xfrm>
              <a:off x="3834171" y="3060398"/>
              <a:ext cx="632160" cy="1085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59620AB-DAD5-7722-F0DE-1FF72B8A7F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16531" y="3042758"/>
                <a:ext cx="6678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A8D521D-C436-7800-08E3-F51555CE75E6}"/>
                  </a:ext>
                </a:extLst>
              </p14:cNvPr>
              <p14:cNvContentPartPr/>
              <p14:nvPr/>
            </p14:nvContentPartPr>
            <p14:xfrm>
              <a:off x="2749851" y="4104038"/>
              <a:ext cx="621720" cy="629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A8D521D-C436-7800-08E3-F51555CE75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32211" y="4086038"/>
                <a:ext cx="65736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93E268-4040-A822-0610-86F99CDA96B6}"/>
                  </a:ext>
                </a:extLst>
              </p14:cNvPr>
              <p14:cNvContentPartPr/>
              <p14:nvPr/>
            </p14:nvContentPartPr>
            <p14:xfrm>
              <a:off x="1807011" y="1840718"/>
              <a:ext cx="2967120" cy="48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93E268-4040-A822-0610-86F99CDA96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9011" y="1822718"/>
                <a:ext cx="30027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6C00C65-4F3D-78D7-2E1E-180F99A7AEEF}"/>
                  </a:ext>
                </a:extLst>
              </p14:cNvPr>
              <p14:cNvContentPartPr/>
              <p14:nvPr/>
            </p14:nvContentPartPr>
            <p14:xfrm>
              <a:off x="4773771" y="1873118"/>
              <a:ext cx="3810960" cy="61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6C00C65-4F3D-78D7-2E1E-180F99A7AE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55771" y="1855118"/>
                <a:ext cx="38466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DA529F0-F399-477A-6D52-85595CE775C8}"/>
                  </a:ext>
                </a:extLst>
              </p14:cNvPr>
              <p14:cNvContentPartPr/>
              <p14:nvPr/>
            </p14:nvContentPartPr>
            <p14:xfrm>
              <a:off x="8543691" y="1839638"/>
              <a:ext cx="2634120" cy="960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DA529F0-F399-477A-6D52-85595CE775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691" y="1821638"/>
                <a:ext cx="266976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312476B-00F4-DA88-DE27-764E75A67462}"/>
                  </a:ext>
                </a:extLst>
              </p14:cNvPr>
              <p14:cNvContentPartPr/>
              <p14:nvPr/>
            </p14:nvContentPartPr>
            <p14:xfrm>
              <a:off x="4894731" y="5841758"/>
              <a:ext cx="1152000" cy="543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312476B-00F4-DA88-DE27-764E75A674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77091" y="5823758"/>
                <a:ext cx="118764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01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mgannotate</vt:lpstr>
      <vt:lpstr>mgannotate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mgannotate</dc:title>
  <dc:creator>Jim Downie (Staff)</dc:creator>
  <cp:lastModifiedBy>Jim Downie (Staff)</cp:lastModifiedBy>
  <cp:revision>1</cp:revision>
  <dcterms:created xsi:type="dcterms:W3CDTF">2024-04-19T13:57:12Z</dcterms:created>
  <dcterms:modified xsi:type="dcterms:W3CDTF">2024-04-19T14:11:04Z</dcterms:modified>
</cp:coreProperties>
</file>