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</p:sldIdLst>
  <p:sldSz cx="12192000" cy="6858000"/>
  <p:notesSz cx="12192000" cy="6858000"/>
  <p:custDataLst>
    <p:tags r:id="rId3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87362-505D-4904-96C6-027438293F68}" v="3" dt="2024-12-02T05:56:15.5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06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Koenig" userId="8efb9bb5-0976-4818-89e1-0433a50aeed1" providerId="ADAL" clId="{E8487362-505D-4904-96C6-027438293F68}"/>
    <pc:docChg chg="undo custSel modSld">
      <pc:chgData name="Felix Koenig" userId="8efb9bb5-0976-4818-89e1-0433a50aeed1" providerId="ADAL" clId="{E8487362-505D-4904-96C6-027438293F68}" dt="2024-12-02T05:56:15.511" v="6" actId="20577"/>
      <pc:docMkLst>
        <pc:docMk/>
      </pc:docMkLst>
      <pc:sldChg chg="modSp mod">
        <pc:chgData name="Felix Koenig" userId="8efb9bb5-0976-4818-89e1-0433a50aeed1" providerId="ADAL" clId="{E8487362-505D-4904-96C6-027438293F68}" dt="2024-12-02T05:56:15.511" v="6" actId="20577"/>
        <pc:sldMkLst>
          <pc:docMk/>
          <pc:sldMk cId="3530505303" sldId="271"/>
        </pc:sldMkLst>
        <pc:spChg chg="mod">
          <ac:chgData name="Felix Koenig" userId="8efb9bb5-0976-4818-89e1-0433a50aeed1" providerId="ADAL" clId="{E8487362-505D-4904-96C6-027438293F68}" dt="2024-12-02T05:56:15.511" v="6" actId="20577"/>
          <ac:spMkLst>
            <pc:docMk/>
            <pc:sldMk cId="3530505303" sldId="271"/>
            <ac:spMk id="22" creationId="{AD27399E-9F02-5D28-69F0-E67C2BA929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231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‹Nr.›</a:t>
            </a:fld>
            <a:r>
              <a:rPr b="1" spc="55" dirty="0">
                <a:latin typeface="Arial"/>
                <a:cs typeface="Arial"/>
              </a:rPr>
              <a:t> </a:t>
            </a:r>
            <a:r>
              <a:rPr sz="1800" baseline="11574" dirty="0"/>
              <a:t>|</a:t>
            </a:r>
            <a:r>
              <a:rPr sz="1800" spc="82" baseline="11574" dirty="0"/>
              <a:t> </a:t>
            </a:r>
            <a:r>
              <a:rPr sz="1200" spc="-10" dirty="0"/>
              <a:t>Innovationsagentur:</a:t>
            </a:r>
            <a:r>
              <a:rPr sz="1200" spc="-5" dirty="0"/>
              <a:t> </a:t>
            </a:r>
            <a:r>
              <a:rPr sz="1200" spc="-10" dirty="0"/>
              <a:t>Hackathon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231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‹Nr.›</a:t>
            </a:fld>
            <a:r>
              <a:rPr b="1" spc="55" dirty="0">
                <a:latin typeface="Arial"/>
                <a:cs typeface="Arial"/>
              </a:rPr>
              <a:t> </a:t>
            </a:r>
            <a:r>
              <a:rPr sz="1800" baseline="11574" dirty="0"/>
              <a:t>|</a:t>
            </a:r>
            <a:r>
              <a:rPr sz="1800" spc="82" baseline="11574" dirty="0"/>
              <a:t> </a:t>
            </a:r>
            <a:r>
              <a:rPr sz="1200" spc="-10" dirty="0"/>
              <a:t>Innovationsagentur:</a:t>
            </a:r>
            <a:r>
              <a:rPr sz="1200" spc="-5" dirty="0"/>
              <a:t> </a:t>
            </a:r>
            <a:r>
              <a:rPr sz="1200" spc="-10" dirty="0"/>
              <a:t>Hackathon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231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‹Nr.›</a:t>
            </a:fld>
            <a:r>
              <a:rPr b="1" spc="55" dirty="0">
                <a:latin typeface="Arial"/>
                <a:cs typeface="Arial"/>
              </a:rPr>
              <a:t> </a:t>
            </a:r>
            <a:r>
              <a:rPr sz="1800" baseline="11574" dirty="0"/>
              <a:t>|</a:t>
            </a:r>
            <a:r>
              <a:rPr sz="1800" spc="82" baseline="11574" dirty="0"/>
              <a:t> </a:t>
            </a:r>
            <a:r>
              <a:rPr sz="1200" spc="-10" dirty="0"/>
              <a:t>Innovationsagentur:</a:t>
            </a:r>
            <a:r>
              <a:rPr sz="1200" spc="-5" dirty="0"/>
              <a:t> </a:t>
            </a:r>
            <a:r>
              <a:rPr sz="1200" spc="-10" dirty="0"/>
              <a:t>Hackathon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231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‹Nr.›</a:t>
            </a:fld>
            <a:r>
              <a:rPr b="1" spc="55" dirty="0">
                <a:latin typeface="Arial"/>
                <a:cs typeface="Arial"/>
              </a:rPr>
              <a:t> </a:t>
            </a:r>
            <a:r>
              <a:rPr sz="1800" baseline="11574" dirty="0"/>
              <a:t>|</a:t>
            </a:r>
            <a:r>
              <a:rPr sz="1800" spc="82" baseline="11574" dirty="0"/>
              <a:t> </a:t>
            </a:r>
            <a:r>
              <a:rPr sz="1200" spc="-10" dirty="0"/>
              <a:t>Innovationsagentur:</a:t>
            </a:r>
            <a:r>
              <a:rPr sz="1200" spc="-5" dirty="0"/>
              <a:t> </a:t>
            </a:r>
            <a:r>
              <a:rPr sz="1200" spc="-10" dirty="0"/>
              <a:t>Hackathon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‹Nr.›</a:t>
            </a:fld>
            <a:r>
              <a:rPr b="1" spc="55" dirty="0">
                <a:latin typeface="Arial"/>
                <a:cs typeface="Arial"/>
              </a:rPr>
              <a:t> </a:t>
            </a:r>
            <a:r>
              <a:rPr sz="1800" baseline="11574" dirty="0"/>
              <a:t>|</a:t>
            </a:r>
            <a:r>
              <a:rPr sz="1800" spc="82" baseline="11574" dirty="0"/>
              <a:t> </a:t>
            </a:r>
            <a:r>
              <a:rPr sz="1200" spc="-10" dirty="0"/>
              <a:t>Innovationsagentur:</a:t>
            </a:r>
            <a:r>
              <a:rPr sz="1200" spc="-5" dirty="0"/>
              <a:t> </a:t>
            </a:r>
            <a:r>
              <a:rPr sz="1200" spc="-10" dirty="0"/>
              <a:t>Hackathon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2556" y="475222"/>
            <a:ext cx="598170" cy="519430"/>
          </a:xfrm>
          <a:custGeom>
            <a:avLst/>
            <a:gdLst/>
            <a:ahLst/>
            <a:cxnLst/>
            <a:rect l="l" t="t" r="r" b="b"/>
            <a:pathLst>
              <a:path w="598170" h="519430">
                <a:moveTo>
                  <a:pt x="591640" y="0"/>
                </a:moveTo>
                <a:lnTo>
                  <a:pt x="2634" y="144333"/>
                </a:lnTo>
                <a:lnTo>
                  <a:pt x="0" y="151408"/>
                </a:lnTo>
                <a:lnTo>
                  <a:pt x="3610" y="156450"/>
                </a:lnTo>
                <a:lnTo>
                  <a:pt x="203715" y="284566"/>
                </a:lnTo>
                <a:lnTo>
                  <a:pt x="259862" y="513787"/>
                </a:lnTo>
                <a:lnTo>
                  <a:pt x="263475" y="518841"/>
                </a:lnTo>
                <a:lnTo>
                  <a:pt x="271003" y="518631"/>
                </a:lnTo>
                <a:lnTo>
                  <a:pt x="274360" y="513415"/>
                </a:lnTo>
                <a:lnTo>
                  <a:pt x="597670" y="8445"/>
                </a:lnTo>
                <a:lnTo>
                  <a:pt x="591640" y="0"/>
                </a:lnTo>
                <a:close/>
              </a:path>
            </a:pathLst>
          </a:custGeom>
          <a:solidFill>
            <a:srgbClr val="B88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1430" y="6021285"/>
            <a:ext cx="1509395" cy="4679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15387" y="6044226"/>
            <a:ext cx="647656" cy="4175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4348" y="6021285"/>
            <a:ext cx="467995" cy="46799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22793" y="6021285"/>
            <a:ext cx="812253" cy="4679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750" y="383540"/>
            <a:ext cx="641286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231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5215" y="1538478"/>
            <a:ext cx="6715125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7606" y="6199844"/>
            <a:ext cx="2430780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2314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‹Nr.›</a:t>
            </a:fld>
            <a:r>
              <a:rPr b="1" spc="55" dirty="0">
                <a:latin typeface="Arial"/>
                <a:cs typeface="Arial"/>
              </a:rPr>
              <a:t> </a:t>
            </a:r>
            <a:r>
              <a:rPr sz="1800" baseline="11574" dirty="0"/>
              <a:t>|</a:t>
            </a:r>
            <a:r>
              <a:rPr sz="1800" spc="82" baseline="11574" dirty="0"/>
              <a:t> </a:t>
            </a:r>
            <a:r>
              <a:rPr sz="1200" spc="-10" dirty="0"/>
              <a:t>Innovationsagentur:</a:t>
            </a:r>
            <a:r>
              <a:rPr sz="1200" spc="-5" dirty="0"/>
              <a:t> </a:t>
            </a:r>
            <a:r>
              <a:rPr sz="1200" spc="-10" dirty="0"/>
              <a:t>Hackathon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81930A-3356-293C-B07E-B15B1BB8A29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85625" y="6642100"/>
            <a:ext cx="4556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ox-i.de/GBV-RLP/" TargetMode="External"/><Relationship Id="rId2" Type="http://schemas.openxmlformats.org/officeDocument/2006/relationships/hyperlink" Target="https://www.d&#252;ngeberatung.rlp.de/Duengung/Ackerbau-/-Gruenland/Download/N-Duengeplaner#:~:text=N-D%C3%BCngeplaner.%20N-D%C3%BCngeplaner%20RLP%202.1%202022.xlsx%20(1.50%20MB)%20Die%20Datei%20wi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ms-qa.digital-farming.com/de/de_de" TargetMode="External"/><Relationship Id="rId5" Type="http://schemas.openxmlformats.org/officeDocument/2006/relationships/hyperlink" Target="https://lel.landwirtschaft-bw.de/,Lde/Startseite/Service_+Downloads/LEL+Maps" TargetMode="External"/><Relationship Id="rId4" Type="http://schemas.openxmlformats.org/officeDocument/2006/relationships/hyperlink" Target="https://my.dee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50" y="383540"/>
            <a:ext cx="9058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/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:</a:t>
            </a:r>
            <a:endParaRPr spc="-2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1</a:t>
            </a:fld>
            <a:r>
              <a:rPr b="1" spc="55" dirty="0">
                <a:latin typeface="Arial"/>
                <a:cs typeface="Arial"/>
              </a:rPr>
              <a:t> </a:t>
            </a:r>
            <a:r>
              <a:rPr sz="1800" baseline="11574" dirty="0"/>
              <a:t>|</a:t>
            </a:r>
            <a:r>
              <a:rPr sz="1800" spc="82" baseline="11574" dirty="0"/>
              <a:t> </a:t>
            </a:r>
            <a:r>
              <a:rPr sz="1200" spc="-10" dirty="0"/>
              <a:t>Innovationsagentur:</a:t>
            </a:r>
            <a:r>
              <a:rPr sz="1200" spc="-5" dirty="0"/>
              <a:t> </a:t>
            </a:r>
            <a:r>
              <a:rPr sz="1200" spc="-10" dirty="0"/>
              <a:t>Hackathon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D27399E-9F02-5D28-69F0-E67C2BA929D1}"/>
              </a:ext>
            </a:extLst>
          </p:cNvPr>
          <p:cNvSpPr txBox="1"/>
          <p:nvPr/>
        </p:nvSpPr>
        <p:spPr>
          <a:xfrm>
            <a:off x="381000" y="831258"/>
            <a:ext cx="10515600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de-DE" sz="1200" dirty="0"/>
          </a:p>
          <a:p>
            <a:pPr>
              <a:lnSpc>
                <a:spcPts val="2100"/>
              </a:lnSpc>
            </a:pPr>
            <a:r>
              <a:rPr lang="de-DE" sz="1600" b="1" dirty="0"/>
              <a:t>Dienstleistungszentren Ländlicher Raum Rheinland-Pfalz (</a:t>
            </a:r>
            <a:r>
              <a:rPr lang="de-DE" sz="1600" b="1" dirty="0" err="1"/>
              <a:t>Calculator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fertilization</a:t>
            </a:r>
            <a:r>
              <a:rPr lang="de-DE" sz="1600" b="1" dirty="0"/>
              <a:t> </a:t>
            </a:r>
            <a:r>
              <a:rPr lang="de-DE" sz="1600" b="1" dirty="0" err="1"/>
              <a:t>amount</a:t>
            </a:r>
            <a:r>
              <a:rPr lang="de-DE" sz="1600" b="1" dirty="0"/>
              <a:t>):</a:t>
            </a:r>
          </a:p>
          <a:p>
            <a:pPr>
              <a:lnSpc>
                <a:spcPts val="2100"/>
              </a:lnSpc>
            </a:pPr>
            <a:r>
              <a:rPr lang="de-DE" sz="1400" dirty="0"/>
              <a:t>Link URL: </a:t>
            </a:r>
            <a:r>
              <a:rPr lang="de-DE" sz="1400" dirty="0">
                <a:hlinkClick r:id="rId2"/>
              </a:rPr>
              <a:t>https://www.xn--dngeberatung-dlb.rlp.de/Duengung/Ackerbau-/-Gruenland/Download/N-Duengeplaner#:~:text=N-D%C3%BCngeplaner.%20N-D%C3%BCngeplaner%20RLP%202.1%202022.xlsx%20(1.50%20MB)%20Die%20Datei%20wird</a:t>
            </a:r>
            <a:r>
              <a:rPr lang="de-DE" sz="1400" dirty="0"/>
              <a:t> </a:t>
            </a:r>
          </a:p>
          <a:p>
            <a:pPr>
              <a:lnSpc>
                <a:spcPts val="2100"/>
              </a:lnSpc>
            </a:pPr>
            <a:endParaRPr lang="de-DE" sz="1200" dirty="0"/>
          </a:p>
          <a:p>
            <a:pPr>
              <a:lnSpc>
                <a:spcPts val="2100"/>
              </a:lnSpc>
            </a:pPr>
            <a:r>
              <a:rPr lang="de-DE" sz="1600" b="1" dirty="0" err="1"/>
              <a:t>GeoBox</a:t>
            </a:r>
            <a:r>
              <a:rPr lang="de-DE" sz="1600" b="1" dirty="0"/>
              <a:t>-Viewer des Landes Rheinland-Pfalz:</a:t>
            </a:r>
          </a:p>
          <a:p>
            <a:pPr>
              <a:lnSpc>
                <a:spcPts val="2100"/>
              </a:lnSpc>
            </a:pPr>
            <a:r>
              <a:rPr lang="de-DE" sz="1400" dirty="0"/>
              <a:t>Link/URL: </a:t>
            </a:r>
            <a:r>
              <a:rPr lang="de-DE" sz="1400" dirty="0">
                <a:hlinkClick r:id="rId3"/>
              </a:rPr>
              <a:t>https://geobox-i.de/GBV-RLP/</a:t>
            </a:r>
            <a:r>
              <a:rPr lang="de-DE" sz="1400" dirty="0"/>
              <a:t> </a:t>
            </a:r>
          </a:p>
          <a:p>
            <a:pPr>
              <a:lnSpc>
                <a:spcPts val="2100"/>
              </a:lnSpc>
            </a:pPr>
            <a:endParaRPr lang="de-DE" sz="1200" dirty="0"/>
          </a:p>
          <a:p>
            <a:pPr>
              <a:lnSpc>
                <a:spcPts val="2100"/>
              </a:lnSpc>
            </a:pPr>
            <a:r>
              <a:rPr lang="de-DE" sz="1600" b="1" dirty="0"/>
              <a:t>John Deere </a:t>
            </a:r>
            <a:r>
              <a:rPr lang="de-DE" sz="1600" b="1" dirty="0" err="1"/>
              <a:t>Operations</a:t>
            </a:r>
            <a:r>
              <a:rPr lang="de-DE" sz="1600" b="1" dirty="0"/>
              <a:t> Center: </a:t>
            </a:r>
          </a:p>
          <a:p>
            <a:pPr>
              <a:lnSpc>
                <a:spcPts val="2100"/>
              </a:lnSpc>
            </a:pPr>
            <a:r>
              <a:rPr lang="de-DE" sz="1400" dirty="0"/>
              <a:t>Link/URL: </a:t>
            </a:r>
            <a:r>
              <a:rPr lang="de-DE" sz="1400" dirty="0">
                <a:hlinkClick r:id="rId4"/>
              </a:rPr>
              <a:t>https://my.deere.com/</a:t>
            </a:r>
            <a:endParaRPr lang="de-DE" sz="1400" dirty="0"/>
          </a:p>
          <a:p>
            <a:pPr>
              <a:lnSpc>
                <a:spcPts val="2100"/>
              </a:lnSpc>
            </a:pPr>
            <a:br>
              <a:rPr lang="de-DE" sz="1400" dirty="0"/>
            </a:br>
            <a:r>
              <a:rPr lang="de-DE" sz="1600" b="1" dirty="0"/>
              <a:t>Landesanstalt für Landwirtschaft, Ernährung und Ländlichen Raum (LEL):</a:t>
            </a:r>
          </a:p>
          <a:p>
            <a:pPr>
              <a:lnSpc>
                <a:spcPts val="2100"/>
              </a:lnSpc>
            </a:pPr>
            <a:r>
              <a:rPr lang="de-DE" sz="1400" dirty="0"/>
              <a:t>Link/URL: </a:t>
            </a:r>
            <a:r>
              <a:rPr lang="de-DE" sz="1400" dirty="0">
                <a:hlinkClick r:id="rId5"/>
              </a:rPr>
              <a:t>LEL-Maps - Infodienst - LEL Schwäbisch Gmünd (landwirtschaft-bw.de)</a:t>
            </a:r>
            <a:endParaRPr lang="de-DE" sz="1400" b="1" dirty="0"/>
          </a:p>
          <a:p>
            <a:pPr>
              <a:lnSpc>
                <a:spcPts val="2100"/>
              </a:lnSpc>
            </a:pPr>
            <a:endParaRPr lang="de-DE" sz="1200" b="1" dirty="0"/>
          </a:p>
          <a:p>
            <a:pPr>
              <a:lnSpc>
                <a:spcPts val="2100"/>
              </a:lnSpc>
            </a:pPr>
            <a:r>
              <a:rPr lang="de-DE" sz="1600" b="1" dirty="0" err="1"/>
              <a:t>Xarvio</a:t>
            </a:r>
            <a:r>
              <a:rPr lang="de-DE" sz="1600" b="1" dirty="0"/>
              <a:t> Field Manager (Developer-Version): </a:t>
            </a:r>
          </a:p>
          <a:p>
            <a:pPr>
              <a:lnSpc>
                <a:spcPts val="2100"/>
              </a:lnSpc>
            </a:pPr>
            <a:r>
              <a:rPr lang="de-DE" sz="1400" dirty="0"/>
              <a:t>Link URL</a:t>
            </a:r>
            <a:r>
              <a:rPr lang="de-DE" sz="1400"/>
              <a:t>: </a:t>
            </a:r>
            <a:r>
              <a:rPr lang="de-DE" sz="1400">
                <a:hlinkClick r:id="rId6"/>
              </a:rPr>
              <a:t>https://tams-qa.digital-farming.com/de/de_de</a:t>
            </a:r>
            <a:r>
              <a:rPr lang="de-DE" sz="140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30505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6530cf4-8573-4c29-a912-bbcdac835909}" enabled="1" method="Standard" siteId="{ecaa386b-c8df-4ce0-ad01-740cbdb5ba5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Arial Black</vt:lpstr>
      <vt:lpstr>Office Theme</vt:lpstr>
      <vt:lpstr>Planned interfaces/data sources to provide: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Mesletzky</dc:creator>
  <cp:lastModifiedBy>felix.koenig@basf.com</cp:lastModifiedBy>
  <cp:revision>9</cp:revision>
  <dcterms:created xsi:type="dcterms:W3CDTF">2024-09-23T08:55:46Z</dcterms:created>
  <dcterms:modified xsi:type="dcterms:W3CDTF">2024-12-02T05:56:17Z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2024-09-23T00:00:00Z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MSIP_Label_06530cf4-8573-4c29-a912-bbcdac835909_Enabled">
    <vt:lpwstr>true</vt:lpwstr>
  </property>
  <property fmtid="{D5CDD505-2E9C-101B-9397-08002B2CF9AE}" pid="7" name="MSIP_Label_06530cf4-8573-4c29-a912-bbcdac835909_SetDate">
    <vt:lpwstr>2024-09-24T04:38:05Z</vt:lpwstr>
  </property>
  <property fmtid="{D5CDD505-2E9C-101B-9397-08002B2CF9AE}" pid="8" name="MSIP_Label_06530cf4-8573-4c29-a912-bbcdac835909_Method">
    <vt:lpwstr>Standard</vt:lpwstr>
  </property>
  <property fmtid="{D5CDD505-2E9C-101B-9397-08002B2CF9AE}" pid="9" name="MSIP_Label_06530cf4-8573-4c29-a912-bbcdac835909_Name">
    <vt:lpwstr>06530cf4-8573-4c29-a912-bbcdac835909</vt:lpwstr>
  </property>
  <property fmtid="{D5CDD505-2E9C-101B-9397-08002B2CF9AE}" pid="10" name="MSIP_Label_06530cf4-8573-4c29-a912-bbcdac835909_SiteId">
    <vt:lpwstr>ecaa386b-c8df-4ce0-ad01-740cbdb5ba55</vt:lpwstr>
  </property>
  <property fmtid="{D5CDD505-2E9C-101B-9397-08002B2CF9AE}" pid="11" name="MSIP_Label_06530cf4-8573-4c29-a912-bbcdac835909_ActionId">
    <vt:lpwstr>99171a48-5866-4c21-9aa9-155b47c8003a</vt:lpwstr>
  </property>
  <property fmtid="{D5CDD505-2E9C-101B-9397-08002B2CF9AE}" pid="12" name="MSIP_Label_06530cf4-8573-4c29-a912-bbcdac835909_ContentBits">
    <vt:lpwstr>2</vt:lpwstr>
  </property>
  <property fmtid="{D5CDD505-2E9C-101B-9397-08002B2CF9AE}" pid="13" name="ClassificationContentMarkingFooterLocations">
    <vt:lpwstr>Office Theme:8</vt:lpwstr>
  </property>
  <property fmtid="{D5CDD505-2E9C-101B-9397-08002B2CF9AE}" pid="14" name="ClassificationContentMarkingFooterText">
    <vt:lpwstr>Internal</vt:lpwstr>
  </property>
</Properties>
</file>