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81" r:id="rId4"/>
    <p:sldId id="282" r:id="rId5"/>
    <p:sldId id="283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2" r:id="rId14"/>
    <p:sldId id="257" r:id="rId15"/>
    <p:sldId id="267" r:id="rId16"/>
    <p:sldId id="263" r:id="rId17"/>
    <p:sldId id="264" r:id="rId18"/>
    <p:sldId id="274" r:id="rId19"/>
    <p:sldId id="275" r:id="rId20"/>
    <p:sldId id="277" r:id="rId21"/>
    <p:sldId id="278" r:id="rId22"/>
    <p:sldId id="279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ABC25-113C-4514-9A91-3493707844DD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F0E7E-F425-4626-BD09-9626CF10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F0E7E-F425-4626-BD09-9626CF101E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F0E7E-F425-4626-BD09-9626CF101E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39700"/>
            <a:ext cx="7280275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2"/>
            <a:ext cx="12249548" cy="64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466725"/>
            <a:ext cx="110966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6" y="914399"/>
            <a:ext cx="11920065" cy="56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" y="0"/>
            <a:ext cx="11461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" y="0"/>
            <a:ext cx="1210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3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" y="383177"/>
            <a:ext cx="11366242" cy="6078585"/>
          </a:xfrm>
        </p:spPr>
      </p:pic>
    </p:spTree>
    <p:extLst>
      <p:ext uri="{BB962C8B-B14F-4D97-AF65-F5344CB8AC3E}">
        <p14:creationId xmlns:p14="http://schemas.microsoft.com/office/powerpoint/2010/main" val="4840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518"/>
            <a:ext cx="12192000" cy="58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8" y="48302"/>
            <a:ext cx="11102482" cy="6531431"/>
          </a:xfrm>
        </p:spPr>
      </p:pic>
    </p:spTree>
    <p:extLst>
      <p:ext uri="{BB962C8B-B14F-4D97-AF65-F5344CB8AC3E}">
        <p14:creationId xmlns:p14="http://schemas.microsoft.com/office/powerpoint/2010/main" val="16153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00012"/>
            <a:ext cx="12067112" cy="6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" y="135429"/>
            <a:ext cx="11764200" cy="62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1" y="0"/>
            <a:ext cx="1184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2" y="0"/>
            <a:ext cx="11459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5" y="0"/>
            <a:ext cx="11114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661851"/>
            <a:ext cx="12207240" cy="5529943"/>
          </a:xfrm>
        </p:spPr>
      </p:pic>
    </p:spTree>
    <p:extLst>
      <p:ext uri="{BB962C8B-B14F-4D97-AF65-F5344CB8AC3E}">
        <p14:creationId xmlns:p14="http://schemas.microsoft.com/office/powerpoint/2010/main" val="22731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9" y="380047"/>
            <a:ext cx="10902451" cy="62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6" y="470708"/>
            <a:ext cx="12041524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71487"/>
            <a:ext cx="104965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2" y="480319"/>
            <a:ext cx="11581269" cy="58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87"/>
            <a:ext cx="12079129" cy="65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124"/>
            <a:ext cx="119284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5"/>
            <a:ext cx="12365618" cy="64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6" y="270457"/>
            <a:ext cx="12298014" cy="6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0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</Words>
  <Application>Microsoft Office PowerPoint</Application>
  <PresentationFormat>Widescreen</PresentationFormat>
  <Paragraphs>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Confirmit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Popov</dc:creator>
  <cp:lastModifiedBy>Sergey Popov</cp:lastModifiedBy>
  <cp:revision>13</cp:revision>
  <dcterms:created xsi:type="dcterms:W3CDTF">2016-01-18T14:22:21Z</dcterms:created>
  <dcterms:modified xsi:type="dcterms:W3CDTF">2016-01-25T11:08:12Z</dcterms:modified>
</cp:coreProperties>
</file>