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24EEF-7EF9-4256-A680-45C402EBEF80}" type="datetimeFigureOut">
              <a:rPr lang="ru-RU" smtClean="0"/>
              <a:t>08.04.2016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02CF5-B2EF-4CB0-974B-8E08CB77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62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02CF5-B2EF-4CB0-974B-8E08CB77C9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70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1008112"/>
          </a:xfrm>
        </p:spPr>
        <p:txBody>
          <a:bodyPr/>
          <a:lstStyle/>
          <a:p>
            <a:r>
              <a:rPr lang="en-US" dirty="0" smtClean="0"/>
              <a:t>Abstract trees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171"/>
            <a:ext cx="9144000" cy="5296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Сергей\Desktop\23123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11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12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5" name="Picture 5" descr="C:\Users\Сергей\Desktop\32sdf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12776"/>
            <a:ext cx="8064896" cy="2664296"/>
          </a:xfrm>
          <a:prstGeom prst="rect">
            <a:avLst/>
          </a:prstGeom>
          <a:noFill/>
        </p:spPr>
      </p:pic>
      <p:pic>
        <p:nvPicPr>
          <p:cNvPr id="10246" name="Picture 6" descr="C:\Users\Сергей\Desktop\132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077072"/>
            <a:ext cx="8856984" cy="2636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440920" cy="5472608"/>
          </a:xfrm>
          <a:prstGeom prst="rect">
            <a:avLst/>
          </a:prstGeom>
        </p:spPr>
      </p:pic>
      <p:pic>
        <p:nvPicPr>
          <p:cNvPr id="4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259574" cy="4968552"/>
          </a:xfrm>
          <a:prstGeom prst="rect">
            <a:avLst/>
          </a:prstGeom>
        </p:spPr>
      </p:pic>
      <p:pic>
        <p:nvPicPr>
          <p:cNvPr id="4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297359" cy="5328592"/>
          </a:xfrm>
          <a:prstGeom prst="rect">
            <a:avLst/>
          </a:prstGeom>
        </p:spPr>
      </p:pic>
      <p:pic>
        <p:nvPicPr>
          <p:cNvPr id="4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412776"/>
            <a:ext cx="9649072" cy="5445224"/>
          </a:xfrm>
          <a:prstGeom prst="rect">
            <a:avLst/>
          </a:prstGeom>
        </p:spPr>
      </p:pic>
      <p:pic>
        <p:nvPicPr>
          <p:cNvPr id="4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Сергей\Desktop\23123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219"/>
            <a:ext cx="9036496" cy="5316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Сергей\Desktop\23123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1412776"/>
            <a:ext cx="9468544" cy="5302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Сергей\Desktop\23123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651" y="1385392"/>
            <a:ext cx="9995219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Сергей\Desktop\23123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1412776"/>
            <a:ext cx="9468544" cy="5445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Сергей\Desktop\23asdsa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85" y="2420888"/>
            <a:ext cx="9125015" cy="3089151"/>
          </a:xfrm>
          <a:prstGeom prst="rect">
            <a:avLst/>
          </a:prstGeom>
          <a:noFill/>
        </p:spPr>
      </p:pic>
      <p:pic>
        <p:nvPicPr>
          <p:cNvPr id="5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Сергей\Desktop\12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4664"/>
            <a:ext cx="7905750" cy="595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Сергей\Desktop\123и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57" y="1772816"/>
            <a:ext cx="9081543" cy="4916663"/>
          </a:xfrm>
          <a:prstGeom prst="rect">
            <a:avLst/>
          </a:prstGeom>
          <a:noFill/>
        </p:spPr>
      </p:pic>
      <p:pic>
        <p:nvPicPr>
          <p:cNvPr id="5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-387424"/>
            <a:ext cx="8391525" cy="1123950"/>
          </a:xfrm>
          <a:prstGeom prst="rect">
            <a:avLst/>
          </a:prstGeom>
          <a:noFill/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115616" y="692696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3563888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5868144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Сергей\Desktop\2123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37" y="1772816"/>
            <a:ext cx="9096263" cy="4758623"/>
          </a:xfrm>
          <a:prstGeom prst="rect">
            <a:avLst/>
          </a:prstGeom>
          <a:noFill/>
        </p:spPr>
      </p:pic>
      <p:pic>
        <p:nvPicPr>
          <p:cNvPr id="4099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387424"/>
            <a:ext cx="8391525" cy="1123950"/>
          </a:xfrm>
          <a:prstGeom prst="rect">
            <a:avLst/>
          </a:prstGeom>
          <a:noFill/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43608" y="692696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3491880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5796136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Сергей\Desktop\12313п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418349" cy="4959577"/>
          </a:xfrm>
          <a:prstGeom prst="rect">
            <a:avLst/>
          </a:prstGeom>
          <a:noFill/>
        </p:spPr>
      </p:pic>
      <p:pic>
        <p:nvPicPr>
          <p:cNvPr id="4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-315416"/>
            <a:ext cx="8391525" cy="1123950"/>
          </a:xfrm>
          <a:prstGeom prst="rect">
            <a:avLst/>
          </a:prstGeom>
          <a:noFill/>
        </p:spPr>
      </p:pic>
      <p:sp>
        <p:nvSpPr>
          <p:cNvPr id="5" name="Заголовок 5"/>
          <p:cNvSpPr>
            <a:spLocks noGrp="1"/>
          </p:cNvSpPr>
          <p:nvPr>
            <p:ph type="title"/>
          </p:nvPr>
        </p:nvSpPr>
        <p:spPr>
          <a:xfrm>
            <a:off x="1115616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3563888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5868144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4" name="Picture 4" descr="C:\Users\Сергей\Desktop\R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4725144"/>
            <a:ext cx="190500" cy="238125"/>
          </a:xfrm>
          <a:prstGeom prst="rect">
            <a:avLst/>
          </a:prstGeom>
          <a:noFill/>
        </p:spPr>
      </p:pic>
      <p:pic>
        <p:nvPicPr>
          <p:cNvPr id="5125" name="Picture 5" descr="C:\Users\Сергей\Desktop\H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5517232"/>
            <a:ext cx="228600" cy="257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387424"/>
            <a:ext cx="8391525" cy="1123950"/>
          </a:xfrm>
          <a:prstGeom prst="rect">
            <a:avLst/>
          </a:prstGeom>
          <a:noFill/>
        </p:spPr>
      </p:pic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1043608" y="692696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3491880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5796136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C:\Users\Сергей\Desktop\1231а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28800"/>
            <a:ext cx="9425960" cy="4980062"/>
          </a:xfrm>
          <a:prstGeom prst="rect">
            <a:avLst/>
          </a:prstGeom>
          <a:noFill/>
        </p:spPr>
      </p:pic>
      <p:pic>
        <p:nvPicPr>
          <p:cNvPr id="6147" name="Picture 3" descr="C:\Users\Сергей\Desktop\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4869160"/>
            <a:ext cx="285750" cy="266700"/>
          </a:xfrm>
          <a:prstGeom prst="rect">
            <a:avLst/>
          </a:prstGeom>
          <a:noFill/>
        </p:spPr>
      </p:pic>
      <p:pic>
        <p:nvPicPr>
          <p:cNvPr id="6148" name="Picture 4" descr="C:\Users\Сергей\Desktop\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4128" y="5733256"/>
            <a:ext cx="228600" cy="257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Сергей\Desktop\23123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-387424"/>
            <a:ext cx="8391525" cy="1123950"/>
          </a:xfrm>
          <a:prstGeom prst="rect">
            <a:avLst/>
          </a:prstGeom>
          <a:noFill/>
        </p:spPr>
      </p:pic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1043608" y="692696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5" name="Заголовок 5"/>
          <p:cNvSpPr txBox="1">
            <a:spLocks/>
          </p:cNvSpPr>
          <p:nvPr/>
        </p:nvSpPr>
        <p:spPr>
          <a:xfrm>
            <a:off x="3491880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5"/>
          <p:cNvSpPr txBox="1">
            <a:spLocks/>
          </p:cNvSpPr>
          <p:nvPr/>
        </p:nvSpPr>
        <p:spPr>
          <a:xfrm>
            <a:off x="5796136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C:\Users\Сергей\Desktop\пав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2889" y="1628800"/>
            <a:ext cx="9186889" cy="4918316"/>
          </a:xfrm>
          <a:prstGeom prst="rect">
            <a:avLst/>
          </a:prstGeom>
          <a:noFill/>
        </p:spPr>
      </p:pic>
      <p:pic>
        <p:nvPicPr>
          <p:cNvPr id="7171" name="Picture 3" descr="C:\Users\Сергей\Desktop\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869160"/>
            <a:ext cx="285750" cy="266700"/>
          </a:xfrm>
          <a:prstGeom prst="rect">
            <a:avLst/>
          </a:prstGeom>
          <a:noFill/>
        </p:spPr>
      </p:pic>
      <p:pic>
        <p:nvPicPr>
          <p:cNvPr id="7172" name="Picture 4" descr="C:\Users\Сергей\Desktop\H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5733256"/>
            <a:ext cx="228600" cy="257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Сергей\Desktop\31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376879" cy="5082564"/>
          </a:xfrm>
          <a:prstGeom prst="rect">
            <a:avLst/>
          </a:prstGeom>
          <a:noFill/>
        </p:spPr>
      </p:pic>
      <p:pic>
        <p:nvPicPr>
          <p:cNvPr id="5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387424"/>
            <a:ext cx="8391525" cy="1123950"/>
          </a:xfrm>
          <a:prstGeom prst="rect">
            <a:avLst/>
          </a:prstGeom>
          <a:noFill/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43608" y="692696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3491880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5796136" y="692696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6" name="Picture 4" descr="C:\Users\Сергей\Desktop\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5949280"/>
            <a:ext cx="228600" cy="257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C:\Users\Сергей\Desktop\321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244079" cy="5170140"/>
          </a:xfrm>
          <a:prstGeom prst="rect">
            <a:avLst/>
          </a:prstGeom>
          <a:noFill/>
        </p:spPr>
      </p:pic>
      <p:pic>
        <p:nvPicPr>
          <p:cNvPr id="6" name="Picture 3" descr="C:\Users\Сергей\Desktop\23123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315416"/>
            <a:ext cx="8391525" cy="1123950"/>
          </a:xfrm>
          <a:prstGeom prst="rect">
            <a:avLst/>
          </a:prstGeom>
          <a:noFill/>
        </p:spPr>
      </p:pic>
      <p:sp>
        <p:nvSpPr>
          <p:cNvPr id="7" name="Заголовок 5"/>
          <p:cNvSpPr>
            <a:spLocks noGrp="1"/>
          </p:cNvSpPr>
          <p:nvPr>
            <p:ph type="title"/>
          </p:nvPr>
        </p:nvSpPr>
        <p:spPr>
          <a:xfrm>
            <a:off x="1043608" y="764704"/>
            <a:ext cx="1512168" cy="724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Strong</a:t>
            </a:r>
            <a:endParaRPr lang="ru-RU" sz="3200" dirty="0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3491880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Relative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5796136" y="764704"/>
            <a:ext cx="151216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Absent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54</Words>
  <Application>Microsoft Office PowerPoint</Application>
  <PresentationFormat>On-screen Show (4:3)</PresentationFormat>
  <Paragraphs>53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Abstract trees</vt:lpstr>
      <vt:lpstr>PowerPoint Presentation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  <vt:lpstr>Strong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trees</dc:title>
  <dc:creator>Сергей Попов</dc:creator>
  <cp:lastModifiedBy>Sergey Popov</cp:lastModifiedBy>
  <cp:revision>18</cp:revision>
  <dcterms:created xsi:type="dcterms:W3CDTF">2016-04-07T18:04:34Z</dcterms:created>
  <dcterms:modified xsi:type="dcterms:W3CDTF">2016-04-08T06:55:49Z</dcterms:modified>
</cp:coreProperties>
</file>