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61" r:id="rId9"/>
    <p:sldId id="262" r:id="rId10"/>
    <p:sldId id="257" r:id="rId11"/>
    <p:sldId id="267" r:id="rId12"/>
    <p:sldId id="263" r:id="rId13"/>
    <p:sldId id="264" r:id="rId14"/>
    <p:sldId id="274" r:id="rId15"/>
    <p:sldId id="275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ABC25-113C-4514-9A91-3493707844DD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F0E7E-F425-4626-BD09-9626CF10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7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F0E7E-F425-4626-BD09-9626CF101E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1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7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5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3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B594D-05DB-4B6B-9F81-6635677A1E78}" type="datetimeFigureOut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1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39700"/>
            <a:ext cx="7280275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" y="0"/>
            <a:ext cx="11461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" y="0"/>
            <a:ext cx="12104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3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1" y="383177"/>
            <a:ext cx="11366242" cy="6078585"/>
          </a:xfrm>
        </p:spPr>
      </p:pic>
    </p:spTree>
    <p:extLst>
      <p:ext uri="{BB962C8B-B14F-4D97-AF65-F5344CB8AC3E}">
        <p14:creationId xmlns:p14="http://schemas.microsoft.com/office/powerpoint/2010/main" val="4840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518"/>
            <a:ext cx="12192000" cy="58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8" y="48302"/>
            <a:ext cx="11102482" cy="6531431"/>
          </a:xfrm>
        </p:spPr>
      </p:pic>
    </p:spTree>
    <p:extLst>
      <p:ext uri="{BB962C8B-B14F-4D97-AF65-F5344CB8AC3E}">
        <p14:creationId xmlns:p14="http://schemas.microsoft.com/office/powerpoint/2010/main" val="161537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100012"/>
            <a:ext cx="12067112" cy="67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6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661851"/>
            <a:ext cx="12207240" cy="5529943"/>
          </a:xfrm>
        </p:spPr>
      </p:pic>
    </p:spTree>
    <p:extLst>
      <p:ext uri="{BB962C8B-B14F-4D97-AF65-F5344CB8AC3E}">
        <p14:creationId xmlns:p14="http://schemas.microsoft.com/office/powerpoint/2010/main" val="227317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9" y="380047"/>
            <a:ext cx="10902451" cy="621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5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787"/>
            <a:ext cx="12079129" cy="65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8124"/>
            <a:ext cx="119284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175"/>
            <a:ext cx="12365618" cy="64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5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6" y="270457"/>
            <a:ext cx="12298014" cy="60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0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5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12"/>
            <a:ext cx="12249548" cy="64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3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" y="466725"/>
            <a:ext cx="110966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6" y="914399"/>
            <a:ext cx="11920065" cy="560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</Words>
  <Application>Microsoft Office PowerPoint</Application>
  <PresentationFormat>Widescreen</PresentationFormat>
  <Paragraphs>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Confirmit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Popov</dc:creator>
  <cp:lastModifiedBy>Sergey Popov</cp:lastModifiedBy>
  <cp:revision>9</cp:revision>
  <dcterms:created xsi:type="dcterms:W3CDTF">2016-01-18T14:22:21Z</dcterms:created>
  <dcterms:modified xsi:type="dcterms:W3CDTF">2016-01-25T09:01:12Z</dcterms:modified>
</cp:coreProperties>
</file>