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4" r:id="rId3"/>
    <p:sldId id="285" r:id="rId4"/>
    <p:sldId id="280" r:id="rId5"/>
    <p:sldId id="281" r:id="rId6"/>
    <p:sldId id="282" r:id="rId7"/>
    <p:sldId id="283" r:id="rId8"/>
    <p:sldId id="268" r:id="rId9"/>
    <p:sldId id="269" r:id="rId10"/>
    <p:sldId id="270" r:id="rId11"/>
    <p:sldId id="271" r:id="rId12"/>
    <p:sldId id="272" r:id="rId13"/>
    <p:sldId id="273" r:id="rId14"/>
    <p:sldId id="257" r:id="rId15"/>
    <p:sldId id="267" r:id="rId16"/>
    <p:sldId id="261" r:id="rId17"/>
    <p:sldId id="262" r:id="rId18"/>
    <p:sldId id="263" r:id="rId19"/>
    <p:sldId id="264" r:id="rId20"/>
    <p:sldId id="274" r:id="rId21"/>
    <p:sldId id="275" r:id="rId22"/>
    <p:sldId id="277" r:id="rId23"/>
    <p:sldId id="278" r:id="rId24"/>
    <p:sldId id="279" r:id="rId25"/>
    <p:sldId id="265" r:id="rId26"/>
    <p:sldId id="26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ABC25-113C-4514-9A91-3493707844DD}" type="datetimeFigureOut">
              <a:rPr lang="en-US" smtClean="0"/>
              <a:t>26-Jan-16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F0E7E-F425-4626-BD09-9626CF10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72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F0E7E-F425-4626-BD09-9626CF101E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82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F0E7E-F425-4626-BD09-9626CF101E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88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594D-05DB-4B6B-9F81-6635677A1E78}" type="datetimeFigureOut">
              <a:rPr lang="en-US" smtClean="0"/>
              <a:t>26-Jan-16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34D1-2DB8-4D6F-AE58-68978F1D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18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594D-05DB-4B6B-9F81-6635677A1E78}" type="datetimeFigureOut">
              <a:rPr lang="en-US" smtClean="0"/>
              <a:t>26-Jan-16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34D1-2DB8-4D6F-AE58-68978F1D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594D-05DB-4B6B-9F81-6635677A1E78}" type="datetimeFigureOut">
              <a:rPr lang="en-US" smtClean="0"/>
              <a:t>26-Jan-16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34D1-2DB8-4D6F-AE58-68978F1D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05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594D-05DB-4B6B-9F81-6635677A1E78}" type="datetimeFigureOut">
              <a:rPr lang="en-US" smtClean="0"/>
              <a:t>26-Jan-16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34D1-2DB8-4D6F-AE58-68978F1D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5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594D-05DB-4B6B-9F81-6635677A1E78}" type="datetimeFigureOut">
              <a:rPr lang="en-US" smtClean="0"/>
              <a:t>26-Jan-16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34D1-2DB8-4D6F-AE58-68978F1D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594D-05DB-4B6B-9F81-6635677A1E78}" type="datetimeFigureOut">
              <a:rPr lang="en-US" smtClean="0"/>
              <a:t>26-Jan-16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34D1-2DB8-4D6F-AE58-68978F1D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594D-05DB-4B6B-9F81-6635677A1E78}" type="datetimeFigureOut">
              <a:rPr lang="en-US" smtClean="0"/>
              <a:t>26-Jan-16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34D1-2DB8-4D6F-AE58-68978F1D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79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594D-05DB-4B6B-9F81-6635677A1E78}" type="datetimeFigureOut">
              <a:rPr lang="en-US" smtClean="0"/>
              <a:t>26-Jan-16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34D1-2DB8-4D6F-AE58-68978F1D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5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594D-05DB-4B6B-9F81-6635677A1E78}" type="datetimeFigureOut">
              <a:rPr lang="en-US" smtClean="0"/>
              <a:t>26-Jan-16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34D1-2DB8-4D6F-AE58-68978F1D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53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594D-05DB-4B6B-9F81-6635677A1E78}" type="datetimeFigureOut">
              <a:rPr lang="en-US" smtClean="0"/>
              <a:t>26-Jan-16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34D1-2DB8-4D6F-AE58-68978F1D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9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594D-05DB-4B6B-9F81-6635677A1E78}" type="datetimeFigureOut">
              <a:rPr lang="en-US" smtClean="0"/>
              <a:t>26-Jan-16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34D1-2DB8-4D6F-AE58-68978F1D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34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B594D-05DB-4B6B-9F81-6635677A1E78}" type="datetimeFigureOut">
              <a:rPr lang="en-US" smtClean="0"/>
              <a:t>26-Jan-16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934D1-2DB8-4D6F-AE58-68978F1D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14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139700"/>
            <a:ext cx="7280275" cy="64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6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4175"/>
            <a:ext cx="12365618" cy="647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5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46" y="270457"/>
            <a:ext cx="12298014" cy="601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0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0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5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712"/>
            <a:ext cx="12249548" cy="646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53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83" y="0"/>
            <a:ext cx="114614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8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0" y="0"/>
            <a:ext cx="121044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93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87" y="466725"/>
            <a:ext cx="1109662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4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46" y="914399"/>
            <a:ext cx="11920065" cy="560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8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41" y="383177"/>
            <a:ext cx="11366242" cy="6078585"/>
          </a:xfrm>
        </p:spPr>
      </p:pic>
    </p:spTree>
    <p:extLst>
      <p:ext uri="{BB962C8B-B14F-4D97-AF65-F5344CB8AC3E}">
        <p14:creationId xmlns:p14="http://schemas.microsoft.com/office/powerpoint/2010/main" val="48408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518"/>
            <a:ext cx="12192000" cy="583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5" y="648393"/>
            <a:ext cx="11751093" cy="601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6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18" y="48302"/>
            <a:ext cx="11102482" cy="6531431"/>
          </a:xfrm>
        </p:spPr>
      </p:pic>
    </p:spTree>
    <p:extLst>
      <p:ext uri="{BB962C8B-B14F-4D97-AF65-F5344CB8AC3E}">
        <p14:creationId xmlns:p14="http://schemas.microsoft.com/office/powerpoint/2010/main" val="161537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" y="100012"/>
            <a:ext cx="12067112" cy="67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16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51" y="0"/>
            <a:ext cx="118480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9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22" y="0"/>
            <a:ext cx="114598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9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75" y="0"/>
            <a:ext cx="111140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82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52425"/>
            <a:ext cx="1158240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17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7033" cy="63556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28611" y="590204"/>
            <a:ext cx="3341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++ </a:t>
            </a:r>
            <a:r>
              <a:rPr lang="ru-RU" sz="2400" dirty="0" smtClean="0"/>
              <a:t> </a:t>
            </a:r>
            <a:r>
              <a:rPr lang="en-US" sz="2400" dirty="0" smtClean="0"/>
              <a:t>- </a:t>
            </a:r>
            <a:r>
              <a:rPr lang="ru-RU" sz="2400" dirty="0" smtClean="0"/>
              <a:t>Строгая</a:t>
            </a:r>
          </a:p>
          <a:p>
            <a:r>
              <a:rPr lang="ru-RU" sz="2400" dirty="0" smtClean="0"/>
              <a:t>**  - Относительная</a:t>
            </a:r>
          </a:p>
          <a:p>
            <a:r>
              <a:rPr lang="ru-RU" sz="2400" dirty="0" smtClean="0"/>
              <a:t>--    - Отсутствие связи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685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11" y="811512"/>
            <a:ext cx="11516186" cy="562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2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" y="135429"/>
            <a:ext cx="11764200" cy="629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2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76" y="470708"/>
            <a:ext cx="12041524" cy="604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5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471487"/>
            <a:ext cx="1049655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2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42" y="480319"/>
            <a:ext cx="11581269" cy="588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3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787"/>
            <a:ext cx="12079129" cy="652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38124"/>
            <a:ext cx="11928475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9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12</Words>
  <Application>Microsoft Office PowerPoint</Application>
  <PresentationFormat>Widescreen</PresentationFormat>
  <Paragraphs>5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Confirmit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Sergey Popov</dc:creator>
  <cp:lastModifiedBy>Sergey Popov</cp:lastModifiedBy>
  <cp:revision>16</cp:revision>
  <dcterms:created xsi:type="dcterms:W3CDTF">2016-01-18T14:22:21Z</dcterms:created>
  <dcterms:modified xsi:type="dcterms:W3CDTF">2016-01-26T09:43:34Z</dcterms:modified>
</cp:coreProperties>
</file>