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4" r:id="rId3"/>
    <p:sldId id="265" r:id="rId4"/>
    <p:sldId id="269" r:id="rId5"/>
    <p:sldId id="270" r:id="rId6"/>
    <p:sldId id="271" r:id="rId7"/>
    <p:sldId id="266" r:id="rId8"/>
    <p:sldId id="273" r:id="rId9"/>
    <p:sldId id="272" r:id="rId10"/>
    <p:sldId id="256" r:id="rId11"/>
    <p:sldId id="258" r:id="rId12"/>
    <p:sldId id="260" r:id="rId13"/>
    <p:sldId id="261" r:id="rId14"/>
    <p:sldId id="262" r:id="rId15"/>
    <p:sldId id="267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E37F7-E0E7-4505-892E-1857864A9A37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B116B-A6DE-4D58-B6D7-79458A1821E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B116B-A6DE-4D58-B6D7-79458A1821E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5576" y="476672"/>
            <a:ext cx="74523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smtClean="0"/>
              <a:t>Курсовая работа</a:t>
            </a:r>
          </a:p>
          <a:p>
            <a:r>
              <a:rPr lang="ru-RU" sz="2800" dirty="0" smtClean="0"/>
              <a:t> </a:t>
            </a:r>
          </a:p>
          <a:p>
            <a:pPr algn="ctr"/>
            <a:r>
              <a:rPr lang="ru-RU" sz="2800" dirty="0"/>
              <a:t>Реализация </a:t>
            </a:r>
            <a:r>
              <a:rPr lang="ru-RU" sz="2800" dirty="0" err="1"/>
              <a:t>Row</a:t>
            </a:r>
            <a:r>
              <a:rPr lang="ru-RU" sz="2800" dirty="0"/>
              <a:t> </a:t>
            </a:r>
            <a:r>
              <a:rPr lang="ru-RU" sz="2800" dirty="0" err="1"/>
              <a:t>Level</a:t>
            </a:r>
            <a:r>
              <a:rPr lang="ru-RU" sz="2800" dirty="0"/>
              <a:t> </a:t>
            </a:r>
            <a:r>
              <a:rPr lang="ru-RU" sz="2800" dirty="0" err="1"/>
              <a:t>Security</a:t>
            </a:r>
            <a:r>
              <a:rPr lang="ru-RU" sz="2800" dirty="0"/>
              <a:t> в реляционных базах данных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95536" y="6165304"/>
            <a:ext cx="8229600" cy="350912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Ярославль 2016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4294967295"/>
          </p:nvPr>
        </p:nvSpPr>
        <p:spPr>
          <a:xfrm>
            <a:off x="2743200" y="3140968"/>
            <a:ext cx="6400800" cy="144016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д. ф.-м. н., старший преподаватель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О.В.Власова</a:t>
            </a:r>
          </a:p>
          <a:p>
            <a:pPr algn="r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группы КБ-51 С.А.Попов</a:t>
            </a:r>
          </a:p>
          <a:p>
            <a:pPr algn="r"/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791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78497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835292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8204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388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Изучены принципы создания политики безопасности в СУБД </a:t>
            </a:r>
            <a:r>
              <a:rPr lang="en-US" dirty="0"/>
              <a:t>SQL SERVER</a:t>
            </a:r>
            <a:r>
              <a:rPr lang="ru-RU" dirty="0"/>
              <a:t> 2016</a:t>
            </a:r>
          </a:p>
          <a:p>
            <a:pPr lvl="0"/>
            <a:r>
              <a:rPr lang="ru-RU" dirty="0"/>
              <a:t>Изучены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Спроектирована базу данных, на которую будет накладываться политики безопасности</a:t>
            </a:r>
          </a:p>
          <a:p>
            <a:pPr lvl="0"/>
            <a:r>
              <a:rPr lang="ru-RU" dirty="0"/>
              <a:t>Создано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Реализован механизм гибкого разграничения прав на записи базы данных, на основе предикатов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3247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Цели и задачи: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01419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Изучить принципы создания политики безопасности в СУБД </a:t>
            </a:r>
            <a:r>
              <a:rPr lang="en-US" dirty="0"/>
              <a:t>SQL </a:t>
            </a:r>
            <a:r>
              <a:rPr lang="en-US" dirty="0" smtClean="0"/>
              <a:t>SERVER</a:t>
            </a:r>
            <a:r>
              <a:rPr lang="ru-RU" dirty="0" smtClean="0"/>
              <a:t> </a:t>
            </a:r>
            <a:r>
              <a:rPr lang="ru-RU" dirty="0"/>
              <a:t>2016</a:t>
            </a:r>
          </a:p>
          <a:p>
            <a:pPr lvl="0"/>
            <a:r>
              <a:rPr lang="ru-RU" dirty="0"/>
              <a:t>Изучить способы создания политики безопасности как без использования встроенного механизма </a:t>
            </a:r>
            <a:r>
              <a:rPr lang="en-US" dirty="0"/>
              <a:t>RLS</a:t>
            </a:r>
            <a:r>
              <a:rPr lang="ru-RU" dirty="0"/>
              <a:t>, так и с ним</a:t>
            </a:r>
          </a:p>
          <a:p>
            <a:pPr lvl="0"/>
            <a:r>
              <a:rPr lang="ru-RU" dirty="0"/>
              <a:t>Спроектировать базу данных, на которую будет накладываться политики безопасности</a:t>
            </a:r>
          </a:p>
          <a:p>
            <a:pPr lvl="0"/>
            <a:r>
              <a:rPr lang="ru-RU" dirty="0"/>
              <a:t>Написать приложение для просмотра и изменения данных подготовленной базы данных</a:t>
            </a:r>
          </a:p>
          <a:p>
            <a:pPr lvl="0"/>
            <a:r>
              <a:rPr lang="ru-RU" dirty="0"/>
              <a:t>Реализовать механизм гибкого разграничения прав на записи базы данных, на основе </a:t>
            </a:r>
            <a:r>
              <a:rPr lang="ru-RU" dirty="0" smtClean="0"/>
              <a:t>предикатов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</a:t>
            </a:r>
            <a:r>
              <a:rPr lang="ru-RU" dirty="0" smtClean="0"/>
              <a:t>азграничения прав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2204864"/>
            <a:ext cx="4608512" cy="11521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FLS – field level security</a:t>
            </a:r>
          </a:p>
          <a:p>
            <a:r>
              <a:rPr lang="en-US" dirty="0" smtClean="0"/>
              <a:t>RLS - row level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RLS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1"/>
            <a:ext cx="8435280" cy="5112568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en-US" dirty="0" smtClean="0"/>
              <a:t>RLS </a:t>
            </a:r>
            <a:r>
              <a:rPr lang="ru-RU" dirty="0" smtClean="0"/>
              <a:t>(Безопасность на уровне строк) – технология, позволяющая ограничивать доступ пользователей к данным в базе данных на основе предикатов, выполняющихся в контексте каждой строки.</a:t>
            </a:r>
          </a:p>
          <a:p>
            <a:endParaRPr lang="ru-RU" dirty="0"/>
          </a:p>
        </p:txBody>
      </p:sp>
      <p:pic>
        <p:nvPicPr>
          <p:cNvPr id="4" name="Picture 2" descr="https://i-msdn.sec.s-msft.com/dynimg/IC85177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3826768" cy="2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можно реализовать политику безопасности без </a:t>
            </a:r>
            <a:r>
              <a:rPr lang="en-US" dirty="0" smtClean="0"/>
              <a:t>RLS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39944" cy="4896544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700" dirty="0" smtClean="0"/>
              <a:t>С помощью триггеров  и представлений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700" b="1" dirty="0" smtClean="0"/>
              <a:t>Достоинства</a:t>
            </a:r>
            <a:r>
              <a:rPr lang="en-US" sz="2700" dirty="0" smtClean="0"/>
              <a:t>: </a:t>
            </a:r>
            <a:endParaRPr lang="ru-RU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Максимальная оптимизация своими силами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Гибкость предикатов, так как используются триггеры</a:t>
            </a:r>
            <a:endParaRPr lang="ru-RU" sz="2700" dirty="0"/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700" b="1" dirty="0" smtClean="0"/>
              <a:t>Недостатки</a:t>
            </a:r>
            <a:r>
              <a:rPr lang="en-US" sz="2700" dirty="0" smtClean="0"/>
              <a:t>:</a:t>
            </a:r>
            <a:endParaRPr lang="ru-RU" sz="2700" dirty="0" smtClean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Сложно поддерживать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На каждую таблицу необходимо создать по триггеру и несколько представлений, в зависимости от контекста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политики с </a:t>
            </a:r>
            <a:r>
              <a:rPr lang="en-US" dirty="0" smtClean="0"/>
              <a:t>RLS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147248" cy="4824536"/>
          </a:xfrm>
        </p:spPr>
        <p:txBody>
          <a:bodyPr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700" b="1" dirty="0" smtClean="0"/>
              <a:t>Достоинства</a:t>
            </a:r>
            <a:r>
              <a:rPr lang="en-US" sz="2700" dirty="0" smtClean="0"/>
              <a:t>: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Легко поддерживать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Нет необходимости создавать лишние представления и триггеры, за исключением случаев оптимизации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Привязка к схеме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700" b="1" dirty="0" smtClean="0"/>
              <a:t>Недостатки</a:t>
            </a:r>
            <a:r>
              <a:rPr lang="en-US" sz="2700" dirty="0" smtClean="0"/>
              <a:t>: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2700" dirty="0" smtClean="0"/>
              <a:t>При сложном предикате, лучше ограничить пользователя на работу с представлением, нежели непосредственно с таблицей</a:t>
            </a:r>
          </a:p>
          <a:p>
            <a:pPr marL="0" indent="457200" algn="just">
              <a:spcBef>
                <a:spcPts val="0"/>
              </a:spcBef>
              <a:buNone/>
            </a:pPr>
            <a:endParaRPr lang="ru-RU" sz="2700" dirty="0" smtClean="0"/>
          </a:p>
          <a:p>
            <a:pPr marL="0" indent="457200" algn="just">
              <a:spcBef>
                <a:spcPts val="0"/>
              </a:spcBef>
              <a:buNone/>
            </a:pPr>
            <a:endParaRPr lang="ru-RU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Тестовая база данных для применения политики безопасности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для управления сущностями БД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Механизм гибкого разграничения прав на запись и просмотр данных БД, основанный на предикатах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7920880" cy="593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20"/>
            <a:ext cx="7812360" cy="684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277</Words>
  <Application>Microsoft Office PowerPoint</Application>
  <PresentationFormat>On-screen Show (4:3)</PresentationFormat>
  <Paragraphs>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Тема Office</vt:lpstr>
      <vt:lpstr>Ярославль 2016</vt:lpstr>
      <vt:lpstr>Цели и задачи: </vt:lpstr>
      <vt:lpstr>Разграничения прав</vt:lpstr>
      <vt:lpstr>RLS</vt:lpstr>
      <vt:lpstr>Как можно реализовать политику безопасности без RLS?</vt:lpstr>
      <vt:lpstr>Реализация политики с RLS</vt:lpstr>
      <vt:lpstr>Разработано:</vt:lpstr>
      <vt:lpstr>Результаты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и .NET TCP сервера</dc:title>
  <dc:creator>Сергей Попов</dc:creator>
  <cp:lastModifiedBy>Sergey Popov</cp:lastModifiedBy>
  <cp:revision>20</cp:revision>
  <dcterms:created xsi:type="dcterms:W3CDTF">2016-06-05T20:27:09Z</dcterms:created>
  <dcterms:modified xsi:type="dcterms:W3CDTF">2017-05-18T06:55:44Z</dcterms:modified>
</cp:coreProperties>
</file>