
<file path=[Content_Types].xml><?xml version="1.0" encoding="utf-8"?>
<Types xmlns="http://schemas.openxmlformats.org/package/2006/content-types">
  <Default ContentType="application/vnd.openxmlformats-officedocument.presentationml.printerSettings" Extension="bin"/>
  <Default ContentType="image/jpeg" Extension="jpe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7" id="256"/>
    <p:sldId r:id="rId8" id="257"/>
    <p:sldId r:id="rId9" id="258"/>
    <p:sldId r:id="rId10" id="259"/>
    <p:sldId r:id="rId11" id="260"/>
    <p:sldId r:id="rId12" id="261"/>
    <p:sldId r:id="rId13" id="262"/>
    <p:sldId r:id="rId14" id="263"/>
    <p:sldId r:id="rId15" id="2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2" Type="http://schemas.openxmlformats.org/officeDocument/2006/relationships/slide" Target="slides/slide6.xml"/><Relationship Id="rId10" Type="http://schemas.openxmlformats.org/officeDocument/2006/relationships/slide" Target="slides/slide4.xml"/><Relationship Id="rId15" Type="http://schemas.openxmlformats.org/officeDocument/2006/relationships/slide" Target="slides/slide9.xml"/><Relationship Id="rId13" Type="http://schemas.openxmlformats.org/officeDocument/2006/relationships/slide" Target="slides/slide7.xml"/><Relationship Id="rId11" Type="http://schemas.openxmlformats.org/officeDocument/2006/relationships/slide" Target="slides/slide5.xml"/><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2020 Democratic Party presidential debates and forums</a:t>
            </a:r>
          </a:p>
        </p:txBody>
      </p:sp>
      <p:sp>
        <p:nvSpPr>
          <p:cNvPr id="3" name="Subtitle 2"/>
          <p:cNvSpPr>
            <a:spLocks noGrp="1"/>
          </p:cNvSpPr>
          <p:nvPr>
            <p:ph type="subTitle" idx="1"/>
          </p:nvPr>
        </p:nvSpPr>
        <p:spPr/>
        <p:txBody>
          <a:bodyPr/>
          <a:lstStyle/>
          <a:p>
            <a:pPr>
              <a:defRPr sz="2800"/>
            </a:pPr>
            <a:r>
              <a:t>From Wikipedia, the free encyclopedia</a:t>
            </a:r>
          </a:p>
          <a:p>
            <a:pPr>
              <a:defRPr sz="1600"/>
            </a:pPr>
            <a:r>
              <a:t>https://en.wikipedia.org/wiki/2020%20Democratic%20Party%20presidential%20debates%20and%20forums</a:t>
            </a:r>
          </a:p>
          <a:p>
            <a:pPr>
              <a:defRPr sz="1600"/>
            </a:pPr>
            <a:r>
              <a:t>Licensed under CC BY-SA 3.0:</a:t>
            </a:r>
          </a:p>
          <a:p>
            <a:pPr>
              <a:defRPr sz="1600"/>
            </a:pPr>
            <a:r>
              <a:t>https://en.wikipedia.org/wiki/Wikipedia:Text_of_Creative_Commons_Attribution-ShareAlike_3.0_Unported_License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2020 Democratic Party presidential debates and forums</a:t>
            </a:r>
          </a:p>
        </p:txBody>
      </p:sp>
      <p:sp>
        <p:nvSpPr>
          <p:cNvPr id="3" name="Content Placeholder 2"/>
          <p:cNvSpPr>
            <a:spLocks noGrp="1"/>
          </p:cNvSpPr>
          <p:nvPr>
            <p:ph idx="1"/>
          </p:nvPr>
        </p:nvSpPr>
        <p:spPr/>
        <p:txBody>
          <a:bodyPr/>
          <a:lstStyle/>
          <a:p>
            <a:pPr>
              <a:defRPr sz="3582"/>
            </a:pPr>
            <a:r>
              <a:t>The 2020 Democratic Party presidential debates will occur among candidates in the campaign for the Democratic Party's nomination for the president of the United States in the 2020 presidential election.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Schedule</a:t>
            </a:r>
          </a:p>
        </p:txBody>
      </p:sp>
      <p:sp>
        <p:nvSpPr>
          <p:cNvPr id="3" name="Content Placeholder 2"/>
          <p:cNvSpPr>
            <a:spLocks noGrp="1"/>
          </p:cNvSpPr>
          <p:nvPr>
            <p:ph idx="1"/>
          </p:nvPr>
        </p:nvSpPr>
        <p:spPr/>
        <p:txBody>
          <a:bodyPr/>
          <a:lstStyle/>
          <a:p>
            <a:pPr>
              <a:defRPr sz="2824"/>
            </a:pPr>
            <a:r>
              <a:t>In December 2018, the Democratic National Committee (DNC) announced the preliminary schedule for 12 official DNC-sanctioned debates, set to begin in June 2019, with six debates in 2019 and the remaining six during the first four months of 2020.</a:t>
            </a:r>
          </a:p>
          <a:p>
            <a:pPr>
              <a:defRPr sz="2824"/>
            </a:pPr>
            <a:r>
              <a:t>* Debate 3B might be cancelled if fewer candidates qualify for the third debate.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First and second debates</a:t>
            </a:r>
          </a:p>
        </p:txBody>
      </p:sp>
      <p:sp>
        <p:nvSpPr>
          <p:cNvPr id="3" name="Content Placeholder 2"/>
          <p:cNvSpPr>
            <a:spLocks noGrp="1"/>
          </p:cNvSpPr>
          <p:nvPr>
            <p:ph idx="1"/>
          </p:nvPr>
        </p:nvSpPr>
        <p:spPr/>
        <p:txBody>
          <a:bodyPr/>
          <a:lstStyle/>
          <a:p>
            <a:pPr>
              <a:defRPr sz="2798"/>
            </a:pPr>
            <a:r>
              <a:t>Should multiple candidates still be tied for the 20th spot in the debates, the candidates will be further ranked by the number of approved polls in which each candidate received at least 1% support.</a:t>
            </a:r>
          </a:p>
          <a:p>
            <a:pPr>
              <a:defRPr sz="2798"/>
            </a:pPr>
            <a:r>
              <a:t>The deadline for candidates to meet either of the above criteria is June 12 for the first debate, and July 16 for the second debate.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Third and fourth debates</a:t>
            </a:r>
          </a:p>
        </p:txBody>
      </p:sp>
      <p:sp>
        <p:nvSpPr>
          <p:cNvPr id="3" name="Content Placeholder 2"/>
          <p:cNvSpPr>
            <a:spLocks noGrp="1"/>
          </p:cNvSpPr>
          <p:nvPr>
            <p:ph idx="1"/>
          </p:nvPr>
        </p:nvSpPr>
        <p:spPr/>
        <p:txBody>
          <a:bodyPr/>
          <a:lstStyle/>
          <a:p>
            <a:pPr>
              <a:defRPr sz="2698"/>
            </a:pPr>
            <a:r>
              <a:t>In contrast to the first debate, there will not be a maximum number of candidates who can qualify (decided by tiebreak rules), so candidates meeting both criteria will be guaranteed participation:</a:t>
            </a:r>
          </a:p>
          <a:p>
            <a:pPr>
              <a:defRPr sz="2698"/>
            </a:pPr>
            <a:r>
              <a:t>In contrast to the first two debates, polls published/sponsored by the Las Vegas Review-Journal and Reuters will no longer count towards meeting the criterion.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First debate in Florida (June 2019)</a:t>
            </a:r>
          </a:p>
        </p:txBody>
      </p:sp>
      <p:sp>
        <p:nvSpPr>
          <p:cNvPr id="3" name="Content Placeholder 2"/>
          <p:cNvSpPr>
            <a:spLocks noGrp="1"/>
          </p:cNvSpPr>
          <p:nvPr>
            <p:ph idx="1"/>
          </p:nvPr>
        </p:nvSpPr>
        <p:spPr/>
        <p:txBody>
          <a:bodyPr/>
          <a:lstStyle/>
          <a:p>
            <a:pPr>
              <a:defRPr sz="2215"/>
            </a:pPr>
            <a:r>
              <a:t>The DNC drew lots among the 20 qualified candidates for the first debate to determine whether they should debate on the first night (June 26) or second night (June 27) at the NBC News headquarters (30 Rockefeller Plaza) in New York City on June 14.</a:t>
            </a:r>
          </a:p>
          <a:p>
            <a:pPr>
              <a:defRPr sz="2215"/>
            </a:pPr>
            <a:r>
              <a:t>* First tier candidates: The drawing of lots happened from two tier groups (with the top tier comprising all qualified candidates with a polling average of over 2%, and the other tier comprising the rest), so that each tier was evenly split between each of the two debate nights.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Climate change debate</a:t>
            </a:r>
          </a:p>
        </p:txBody>
      </p:sp>
      <p:sp>
        <p:nvSpPr>
          <p:cNvPr id="3" name="Content Placeholder 2"/>
          <p:cNvSpPr>
            <a:spLocks noGrp="1"/>
          </p:cNvSpPr>
          <p:nvPr>
            <p:ph idx="1"/>
          </p:nvPr>
        </p:nvSpPr>
        <p:spPr/>
        <p:txBody>
          <a:bodyPr/>
          <a:lstStyle/>
          <a:p>
            <a:pPr>
              <a:defRPr sz="2360"/>
            </a:pPr>
            <a:r>
              <a:t>Jay Inslee proposed that the DNC dedicate one of its presidential debates to climate change, giving candidates a chance to elaborate in full detail on how they intend to implement climate action and achieve the goals presented by the Green New Deal (a progressive climate resolution proposed by Democratic congressmen in the House).</a:t>
            </a:r>
          </a:p>
          <a:p>
            <a:pPr>
              <a:defRPr sz="2360"/>
            </a:pPr>
            <a:r>
              <a:t>Recent polls of both Democratic voters and the electorate in general had identified this topic to be of the highest importance (i.e.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Bullock qualification for the first debate</a:t>
            </a:r>
          </a:p>
        </p:txBody>
      </p:sp>
      <p:sp>
        <p:nvSpPr>
          <p:cNvPr id="3" name="Content Placeholder 2"/>
          <p:cNvSpPr>
            <a:spLocks noGrp="1"/>
          </p:cNvSpPr>
          <p:nvPr>
            <p:ph idx="1"/>
          </p:nvPr>
        </p:nvSpPr>
        <p:spPr/>
        <p:txBody>
          <a:bodyPr/>
          <a:lstStyle/>
          <a:p>
            <a:pPr>
              <a:defRPr sz="2446"/>
            </a:pPr>
            <a:r>
              <a:t>This additional rule was initially just orally communicated between DNC chairman Tom Perez and the Bullock campaign in March 2019, and was only publicly confirmed via a statement to a Politico reporter on June 6, but was never confirmed in writing by any primary DNC sources ahead of the qualification deadline.</a:t>
            </a:r>
          </a:p>
          <a:p>
            <a:pPr>
              <a:defRPr sz="2446"/>
            </a:pPr>
            <a:r>
              <a:t>Ultimately, Bullock was determined not to have qualified for the first debate, though he qualified for the second debate.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Forums</a:t>
            </a:r>
          </a:p>
        </p:txBody>
      </p:sp>
      <p:sp>
        <p:nvSpPr>
          <p:cNvPr id="3" name="Content Placeholder 2"/>
          <p:cNvSpPr>
            <a:spLocks noGrp="1"/>
          </p:cNvSpPr>
          <p:nvPr>
            <p:ph idx="1"/>
          </p:nvPr>
        </p:nvSpPr>
        <p:spPr/>
        <p:txBody>
          <a:bodyPr/>
          <a:lstStyle/>
          <a:p>
            <a:pPr>
              <a:defRPr sz="3600"/>
            </a:pPr>
          </a:p>
          <a:p>
            <a:pPr>
              <a:defRPr sz="3600"/>
            </a:pPr>
            <a:r>
              <a:t>In addition to the party-sponsored debates, several private organizations are hosting forums focusing on select issues and candidates.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