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4.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Creation of NASA</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https://en.wikipedia.org/wiki/Creation%20of%20NASA</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Creation of NASA</a:t>
            </a:r>
          </a:p>
        </p:txBody>
      </p:sp>
      <p:sp>
        <p:nvSpPr>
          <p:cNvPr id="3" name="Content Placeholder 2"/>
          <p:cNvSpPr>
            <a:spLocks noGrp="1"/>
          </p:cNvSpPr>
          <p:nvPr>
            <p:ph idx="1"/>
          </p:nvPr>
        </p:nvSpPr>
        <p:spPr/>
        <p:txBody>
          <a:bodyPr/>
          <a:lstStyle/>
          <a:p>
            <a:pPr>
              <a:defRPr sz="3573"/>
            </a:pPr>
            <a:r>
              <a:t>As a result of the space race between USA and the Soviet Union in the 1950s, NASA was created in 1958 from NACA (National Advisory Committee for Aeronautics, formed 1915) and other related organizations.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Background</a:t>
            </a:r>
          </a:p>
        </p:txBody>
      </p:sp>
      <p:sp>
        <p:nvSpPr>
          <p:cNvPr id="3" name="Content Placeholder 2"/>
          <p:cNvSpPr>
            <a:spLocks noGrp="1"/>
          </p:cNvSpPr>
          <p:nvPr>
            <p:ph idx="1"/>
          </p:nvPr>
        </p:nvSpPr>
        <p:spPr/>
        <p:txBody>
          <a:bodyPr/>
          <a:lstStyle/>
          <a:p>
            <a:pPr>
              <a:defRPr sz="2408"/>
            </a:pPr>
            <a:r>
              <a:t>After the Soviet space program's launch of the world's first artificial satellite (Sputnik 1) on October 4, 1957, the attention of the United States turned toward its own fledgling space efforts.</a:t>
            </a:r>
          </a:p>
          <a:p>
            <a:pPr>
              <a:defRPr sz="2408"/>
            </a:pPr>
            <a:r>
              <a:t>This led to an agreement that a new federal agency mainly based on NACA was needed to conduct all non-military activity in space.</a:t>
            </a:r>
          </a:p>
          <a:p>
            <a:pPr>
              <a:defRPr sz="2408"/>
            </a:pPr>
            <a:r>
              <a:t>The Advanced Research Projects Agency was also created at this time to develop space technology for military application.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K8f3I9.jpg"/>
          <p:cNvPicPr>
            <a:picLocks noChangeAspect="1"/>
          </p:cNvPicPr>
          <p:nvPr/>
        </p:nvPicPr>
        <p:blipFill>
          <a:blip r:embed="rId2"/>
          <a:stretch>
            <a:fillRect/>
          </a:stretch>
        </p:blipFill>
        <p:spPr>
          <a:xfrm>
            <a:off x="2789759" y="914400"/>
            <a:ext cx="3564481"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Explorer 1 installed in 1958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Transition of NACA to NASA</a:t>
            </a:r>
          </a:p>
        </p:txBody>
      </p:sp>
      <p:sp>
        <p:nvSpPr>
          <p:cNvPr id="3" name="Content Placeholder 2"/>
          <p:cNvSpPr>
            <a:spLocks noGrp="1"/>
          </p:cNvSpPr>
          <p:nvPr>
            <p:ph idx="1"/>
          </p:nvPr>
        </p:nvSpPr>
        <p:spPr/>
        <p:txBody>
          <a:bodyPr/>
          <a:lstStyle/>
          <a:p>
            <a:pPr>
              <a:defRPr sz="2564"/>
            </a:pPr>
            <a:r>
              <a:t>On January 12, 1958, NACA organized a "Special Committee on Space Technology", headed by Guyford Stever.</a:t>
            </a:r>
          </a:p>
          <a:p>
            <a:pPr>
              <a:defRPr sz="2564"/>
            </a:pPr>
            <a:r>
              <a:t>In April 1958, Eisenhower delivered to the U.S. Congress an executive address favoring a national civilian space agency and submitted a bill to create a "National Aeronautical and Space Agency."</a:t>
            </a:r>
          </a:p>
          <a:p>
            <a:pPr>
              <a:defRPr sz="2564"/>
            </a:pPr>
            <a:r>
              <a:t>On July 29, 1958, Eisenhower signed the National Aeronautics and Space Act, establishing NASA.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