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EE4E-BE98-AE75-CE5A-A7E8E1D76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245A0-3B04-47DF-C209-0AA9B2A0C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133D-235B-2E13-53B8-31F8D62C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0477-9CAC-42D9-9D84-B0F0C78C429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649D-45BE-B8FA-DDD4-7BA537AE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BA12-9BD2-BBBF-CE30-8358A497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DFD9-9E86-4009-904F-56FCB1417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7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E902-C8AA-5902-3CF5-C03C29B1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FBA36-3CA2-6280-4391-55D147D1A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50018-DB3E-588C-171B-A3025986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0477-9CAC-42D9-9D84-B0F0C78C429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5ED32-8755-C419-D4F3-851E008D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5128-AD3C-EE85-E861-20D162C5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DFD9-9E86-4009-904F-56FCB1417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2AC06-045C-DEDB-2884-E09EEBCC6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8906D-ED37-BC9E-59DE-F659E2C4A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EBCBC-155F-1A1C-8B02-4DAC4ABC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0477-9CAC-42D9-9D84-B0F0C78C429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DB6A-7EDA-63B6-3277-898873A8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B3B7-7F42-9F7E-BE91-17499406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DFD9-9E86-4009-904F-56FCB1417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0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3081-D775-5508-6F99-AEF3EBAC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93FC-DB7B-99EF-24AF-33526636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AC9B-5DE3-7261-F229-6DCE561C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0477-9CAC-42D9-9D84-B0F0C78C429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F1DEF-09BA-FA50-E0DA-E3496437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48E9-468D-FDE9-89EB-409D6A26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DFD9-9E86-4009-904F-56FCB1417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9588-7372-6DB2-0D61-322901FC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ABF7A-9C91-9EDD-C68F-C245BFBF6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9CA0F-845C-A362-C3C8-8E48A6C9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0477-9CAC-42D9-9D84-B0F0C78C429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652CF-86BD-284E-D720-89685475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9132-9E28-672C-FDE5-AC8F6696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DFD9-9E86-4009-904F-56FCB1417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BF08-D892-3B9D-4DE9-E031FC41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75AC-08E0-72A9-E2C5-5F3BCD9CF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42ED6-572E-F924-8847-E23500CD2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37595-AFB8-99E1-7C73-12E4A579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0477-9CAC-42D9-9D84-B0F0C78C429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E99F4-5EC2-1A7D-C5EC-8D1CB42C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97B59-15EE-50D6-1287-A69DC942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DFD9-9E86-4009-904F-56FCB1417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3871-BA47-ACA9-6F43-1DE12D8A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01CDA-16F3-2E55-2206-AF775B341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47913-E171-6F68-392E-EE9208DB8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83340-1C71-2F73-6761-22D2ACDDB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72555-4547-C7E9-AEF7-FC9BA51D9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948F1-4FAC-E476-F316-6452ADBC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0477-9CAC-42D9-9D84-B0F0C78C429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9F655-19FB-1095-DE7F-C8F37415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5CDE8-DC66-5E73-2C29-DCEC703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DFD9-9E86-4009-904F-56FCB1417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3C21-994D-CC2A-4BD5-8D191AAD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8D876-BDD1-0666-77B3-188E1C23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0477-9CAC-42D9-9D84-B0F0C78C429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C456F-50C2-DEDA-91F8-8713812C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65599-EFE2-FCC9-4122-F79AA322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DFD9-9E86-4009-904F-56FCB1417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E3B54-57C2-8D7E-8A35-B9F6D786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0477-9CAC-42D9-9D84-B0F0C78C429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D6AA5-96E8-D482-A116-0433E67A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548B2-9D48-DA9A-DE10-9AE6929A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DFD9-9E86-4009-904F-56FCB1417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9BA1-1E4C-0346-DC25-922E0056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315F-D745-41B6-2F64-30E1BD3A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A66CE-722C-D278-4B3A-083955F1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46CFF-933B-7696-B4DB-727393CF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0477-9CAC-42D9-9D84-B0F0C78C429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9143-57E3-9F9A-96B1-A53E71F6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F4181-2F69-5AC8-1C94-847362DE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DFD9-9E86-4009-904F-56FCB1417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2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8E4B-8A4F-1CD7-15DF-4132D6F8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49B80-00E2-63AB-648B-273D672B0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2DDCE-150C-5577-F7B6-B1BFBC6D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9C7A9-C4DC-8A88-D2E6-CDDF9587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0477-9CAC-42D9-9D84-B0F0C78C429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1550F-AA0C-BBA5-2F9D-1DDA60A0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3347E-A404-AB10-AB71-74F6CCC6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DFD9-9E86-4009-904F-56FCB1417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74CBE-932F-0C6D-EAB2-B4FABBF0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CD81-22A9-1AFE-6AFA-1D289008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B6A0-3A2F-9C2A-1157-350B31D96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0477-9CAC-42D9-9D84-B0F0C78C429E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9016-7F24-3037-12F0-B7E6C8EE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9179-85B6-7508-F68A-86ACBDEAA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DFD9-9E86-4009-904F-56FCB1417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49009E-D0EF-2B53-F057-7DE3CF9C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7" y="622170"/>
            <a:ext cx="5056547" cy="3521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33DDD-C8A8-C12A-32DF-ED0E98302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58" y="664526"/>
            <a:ext cx="4762333" cy="343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08F7BC-7778-B37B-1B65-1EF28D9DB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360" y="4143791"/>
            <a:ext cx="5464772" cy="26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Vientos</dc:creator>
  <cp:lastModifiedBy>Patrick Vientos</cp:lastModifiedBy>
  <cp:revision>1</cp:revision>
  <dcterms:created xsi:type="dcterms:W3CDTF">2023-06-11T04:43:36Z</dcterms:created>
  <dcterms:modified xsi:type="dcterms:W3CDTF">2023-06-11T04:46:29Z</dcterms:modified>
</cp:coreProperties>
</file>