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3" r:id="rId5"/>
    <p:sldId id="266" r:id="rId6"/>
    <p:sldId id="267" r:id="rId7"/>
    <p:sldId id="268" r:id="rId8"/>
    <p:sldId id="269" r:id="rId9"/>
    <p:sldId id="270" r:id="rId10"/>
    <p:sldId id="288" r:id="rId11"/>
    <p:sldId id="260" r:id="rId12"/>
    <p:sldId id="262" r:id="rId13"/>
    <p:sldId id="278" r:id="rId14"/>
    <p:sldId id="271" r:id="rId15"/>
    <p:sldId id="272" r:id="rId16"/>
    <p:sldId id="279" r:id="rId17"/>
    <p:sldId id="280" r:id="rId18"/>
    <p:sldId id="281" r:id="rId19"/>
    <p:sldId id="261" r:id="rId20"/>
    <p:sldId id="274" r:id="rId21"/>
    <p:sldId id="277" r:id="rId22"/>
    <p:sldId id="276" r:id="rId23"/>
    <p:sldId id="275" r:id="rId24"/>
    <p:sldId id="273" r:id="rId25"/>
    <p:sldId id="284" r:id="rId26"/>
    <p:sldId id="263" r:id="rId27"/>
    <p:sldId id="282" r:id="rId28"/>
    <p:sldId id="264" r:id="rId29"/>
    <p:sldId id="287" r:id="rId30"/>
    <p:sldId id="285" r:id="rId31"/>
    <p:sldId id="286" r:id="rId32"/>
    <p:sldId id="265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87" autoAdjust="0"/>
    <p:restoredTop sz="94660"/>
  </p:normalViewPr>
  <p:slideViewPr>
    <p:cSldViewPr snapToGrid="0">
      <p:cViewPr>
        <p:scale>
          <a:sx n="75" d="100"/>
          <a:sy n="75" d="100"/>
        </p:scale>
        <p:origin x="2004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69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06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8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59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02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45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95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16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9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58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53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8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image" Target="../media/image30.png"/><Relationship Id="rId7" Type="http://schemas.openxmlformats.org/officeDocument/2006/relationships/image" Target="../media/image34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23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microsoft.com/office/2007/relationships/hdphoto" Target="../media/hdphoto1.wdp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23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3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45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2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2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2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2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2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2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2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0.svg"/><Relationship Id="rId18" Type="http://schemas.openxmlformats.org/officeDocument/2006/relationships/image" Target="../media/image3.png"/><Relationship Id="rId3" Type="http://schemas.openxmlformats.org/officeDocument/2006/relationships/image" Target="../media/image14.svg"/><Relationship Id="rId21" Type="http://schemas.openxmlformats.org/officeDocument/2006/relationships/image" Target="../media/image12.svg"/><Relationship Id="rId7" Type="http://schemas.openxmlformats.org/officeDocument/2006/relationships/image" Target="../media/image18.svg"/><Relationship Id="rId12" Type="http://schemas.openxmlformats.org/officeDocument/2006/relationships/image" Target="../media/image9.png"/><Relationship Id="rId17" Type="http://schemas.openxmlformats.org/officeDocument/2006/relationships/image" Target="../media/image8.svg"/><Relationship Id="rId2" Type="http://schemas.openxmlformats.org/officeDocument/2006/relationships/image" Target="../media/image13.png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6.svg"/><Relationship Id="rId10" Type="http://schemas.openxmlformats.org/officeDocument/2006/relationships/image" Target="../media/image21.png"/><Relationship Id="rId19" Type="http://schemas.openxmlformats.org/officeDocument/2006/relationships/image" Target="../media/image4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6.svg"/><Relationship Id="rId18" Type="http://schemas.openxmlformats.org/officeDocument/2006/relationships/image" Target="../media/image1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5.png"/><Relationship Id="rId17" Type="http://schemas.openxmlformats.org/officeDocument/2006/relationships/image" Target="../media/image4.svg"/><Relationship Id="rId2" Type="http://schemas.openxmlformats.org/officeDocument/2006/relationships/image" Target="../media/image15.png"/><Relationship Id="rId16" Type="http://schemas.openxmlformats.org/officeDocument/2006/relationships/image" Target="../media/image3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10.svg"/><Relationship Id="rId5" Type="http://schemas.openxmlformats.org/officeDocument/2006/relationships/image" Target="../media/image18.svg"/><Relationship Id="rId15" Type="http://schemas.openxmlformats.org/officeDocument/2006/relationships/image" Target="../media/image8.svg"/><Relationship Id="rId10" Type="http://schemas.openxmlformats.org/officeDocument/2006/relationships/image" Target="../media/image9.png"/><Relationship Id="rId19" Type="http://schemas.openxmlformats.org/officeDocument/2006/relationships/image" Target="../media/image12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7A7C490-FB0D-4946-BDB7-1CF2F58DA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C9D66-AEAB-B581-0BF9-3A8ADA04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6126480" cy="159334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Chat Cyan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C4ADB-59D0-C5D6-4710-93A3D0F07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841" y="4533901"/>
            <a:ext cx="4854230" cy="699947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Simple Chat Application with an AI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logo with people in the middle&#10;&#10;AI-generated content may be incorrect.">
            <a:extLst>
              <a:ext uri="{FF2B5EF4-FFF2-40B4-BE49-F238E27FC236}">
                <a16:creationId xmlns:a16="http://schemas.microsoft.com/office/drawing/2014/main" id="{8570CD3B-D306-11D3-509E-733042E01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2" t="15805" r="27257" b="30978"/>
          <a:stretch/>
        </p:blipFill>
        <p:spPr>
          <a:xfrm>
            <a:off x="7683932" y="875422"/>
            <a:ext cx="2590800" cy="2418653"/>
          </a:xfrm>
          <a:prstGeom prst="rect">
            <a:avLst/>
          </a:prstGeom>
          <a:noFill/>
        </p:spPr>
      </p:pic>
      <p:pic>
        <p:nvPicPr>
          <p:cNvPr id="8" name="Picture 7" descr="A hand holding a tablet and a computer&#10;&#10;AI-generated content may be incorrect.">
            <a:extLst>
              <a:ext uri="{FF2B5EF4-FFF2-40B4-BE49-F238E27FC236}">
                <a16:creationId xmlns:a16="http://schemas.microsoft.com/office/drawing/2014/main" id="{256465D6-867F-4A56-4D4B-8C95DD347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491" y="3576116"/>
            <a:ext cx="5849041" cy="292452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53BB1470-DDA7-4554-BF35-EB663308F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83932" y="6300216"/>
            <a:ext cx="402336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5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E47958-84B7-B599-6C42-81806BCA0EA4}"/>
              </a:ext>
            </a:extLst>
          </p:cNvPr>
          <p:cNvSpPr txBox="1"/>
          <p:nvPr/>
        </p:nvSpPr>
        <p:spPr>
          <a:xfrm>
            <a:off x="4810365" y="517584"/>
            <a:ext cx="211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Technologies </a:t>
            </a:r>
          </a:p>
        </p:txBody>
      </p:sp>
      <p:pic>
        <p:nvPicPr>
          <p:cNvPr id="1026" name="Picture 2" descr="VS Code) SVG and transparent PNG icons ...">
            <a:extLst>
              <a:ext uri="{FF2B5EF4-FFF2-40B4-BE49-F238E27FC236}">
                <a16:creationId xmlns:a16="http://schemas.microsoft.com/office/drawing/2014/main" id="{014D27EA-672C-ADC7-96CA-717DD1003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68" y="1900554"/>
            <a:ext cx="982663" cy="98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D52FDD-D684-9048-CDD2-83FFB1B00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210" y="1967944"/>
            <a:ext cx="1910079" cy="1193800"/>
          </a:xfrm>
          <a:prstGeom prst="rect">
            <a:avLst/>
          </a:prstGeom>
        </p:spPr>
      </p:pic>
      <p:pic>
        <p:nvPicPr>
          <p:cNvPr id="1032" name="Picture 8" descr="What is MySQL? | OVHcloud Asia">
            <a:extLst>
              <a:ext uri="{FF2B5EF4-FFF2-40B4-BE49-F238E27FC236}">
                <a16:creationId xmlns:a16="http://schemas.microsoft.com/office/drawing/2014/main" id="{252DE938-C5E7-FDA8-7AA5-6DCEA626D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289" y="2252185"/>
            <a:ext cx="1985065" cy="85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159AFC-4256-61C3-8C2A-9454D0897F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902" y="2178225"/>
            <a:ext cx="1217531" cy="850743"/>
          </a:xfrm>
          <a:prstGeom prst="rect">
            <a:avLst/>
          </a:prstGeom>
        </p:spPr>
      </p:pic>
      <p:pic>
        <p:nvPicPr>
          <p:cNvPr id="1034" name="Picture 10" descr="Getting started with Git">
            <a:extLst>
              <a:ext uri="{FF2B5EF4-FFF2-40B4-BE49-F238E27FC236}">
                <a16:creationId xmlns:a16="http://schemas.microsoft.com/office/drawing/2014/main" id="{000AB353-7E3F-E1B3-BC35-A1E454767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24" y="4425951"/>
            <a:ext cx="1480149" cy="61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ython Virtualenv: Your Essential Guide to Virtual Environments">
            <a:extLst>
              <a:ext uri="{FF2B5EF4-FFF2-40B4-BE49-F238E27FC236}">
                <a16:creationId xmlns:a16="http://schemas.microsoft.com/office/drawing/2014/main" id="{8A42987A-F092-EA1F-9EC2-6B911FBD9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571" y="4171950"/>
            <a:ext cx="1913878" cy="126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5C33F1-0BC5-7AB8-ADE7-A8EA8A5B6990}"/>
              </a:ext>
            </a:extLst>
          </p:cNvPr>
          <p:cNvSpPr txBox="1"/>
          <p:nvPr/>
        </p:nvSpPr>
        <p:spPr>
          <a:xfrm>
            <a:off x="787400" y="142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226EA3-6654-DF08-8097-39C7471712FC}"/>
              </a:ext>
            </a:extLst>
          </p:cNvPr>
          <p:cNvSpPr txBox="1"/>
          <p:nvPr/>
        </p:nvSpPr>
        <p:spPr>
          <a:xfrm>
            <a:off x="7682901" y="1282700"/>
            <a:ext cx="105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594484-D73F-AFD0-8308-0BF2F67ABDCB}"/>
              </a:ext>
            </a:extLst>
          </p:cNvPr>
          <p:cNvSpPr txBox="1"/>
          <p:nvPr/>
        </p:nvSpPr>
        <p:spPr>
          <a:xfrm>
            <a:off x="452020" y="3802618"/>
            <a:ext cx="1732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Control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EACEAA-0672-C5CC-CF98-60C99746B430}"/>
              </a:ext>
            </a:extLst>
          </p:cNvPr>
          <p:cNvSpPr txBox="1"/>
          <p:nvPr/>
        </p:nvSpPr>
        <p:spPr>
          <a:xfrm>
            <a:off x="2758310" y="3802618"/>
            <a:ext cx="2154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Environment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2BF9D0-B94F-82D2-AFB7-54EFF31CC1FE}"/>
              </a:ext>
            </a:extLst>
          </p:cNvPr>
          <p:cNvSpPr txBox="1"/>
          <p:nvPr/>
        </p:nvSpPr>
        <p:spPr>
          <a:xfrm>
            <a:off x="7752683" y="3760392"/>
            <a:ext cx="163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Frontend</a:t>
            </a:r>
          </a:p>
        </p:txBody>
      </p:sp>
      <p:sp>
        <p:nvSpPr>
          <p:cNvPr id="15" name="AutoShape 16" descr="Amazingly Useful HTML, CSS and JavaScript Tools and Libraries | by Bradley  Nice | Level Up! | Medium">
            <a:extLst>
              <a:ext uri="{FF2B5EF4-FFF2-40B4-BE49-F238E27FC236}">
                <a16:creationId xmlns:a16="http://schemas.microsoft.com/office/drawing/2014/main" id="{2A944D42-82E3-5F8C-3E32-FFE0669EED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F58E66C-BD3C-DC57-C81A-D4093166A4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89" y="4186238"/>
            <a:ext cx="3340492" cy="185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13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login screen&#10;&#10;AI-generated content may be incorrect.">
            <a:extLst>
              <a:ext uri="{FF2B5EF4-FFF2-40B4-BE49-F238E27FC236}">
                <a16:creationId xmlns:a16="http://schemas.microsoft.com/office/drawing/2014/main" id="{9548B641-3C65-510F-6AF8-86D354051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03994" y="-1524704"/>
            <a:ext cx="4172543" cy="4953704"/>
          </a:xfrm>
          <a:prstGeom prst="rect">
            <a:avLst/>
          </a:prstGeom>
        </p:spPr>
      </p:pic>
      <p:pic>
        <p:nvPicPr>
          <p:cNvPr id="5" name="Picture 4" descr="A screenshot of a chat&#10;&#10;AI-generated content may be incorrect.">
            <a:extLst>
              <a:ext uri="{FF2B5EF4-FFF2-40B4-BE49-F238E27FC236}">
                <a16:creationId xmlns:a16="http://schemas.microsoft.com/office/drawing/2014/main" id="{A45BA2CC-0008-5E3A-008D-CBB4AC1C7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0015" y="362857"/>
            <a:ext cx="4172543" cy="5050973"/>
          </a:xfrm>
          <a:prstGeom prst="rect">
            <a:avLst/>
          </a:prstGeom>
        </p:spPr>
      </p:pic>
      <p:pic>
        <p:nvPicPr>
          <p:cNvPr id="7" name="Picture 6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C8AC64CE-4A88-A4E4-96E9-A44F99B508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98442" y="6650264"/>
            <a:ext cx="2215241" cy="3427186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6C7EE36-ACFD-5707-2EA9-C64864EAE6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98" y="7302732"/>
            <a:ext cx="4172543" cy="2987108"/>
          </a:xfrm>
          <a:prstGeom prst="rect">
            <a:avLst/>
          </a:prstGeom>
        </p:spPr>
      </p:pic>
      <p:pic>
        <p:nvPicPr>
          <p:cNvPr id="11" name="Picture 10" descr="A screenshot of a chat&#10;&#10;AI-generated content may be incorrect.">
            <a:extLst>
              <a:ext uri="{FF2B5EF4-FFF2-40B4-BE49-F238E27FC236}">
                <a16:creationId xmlns:a16="http://schemas.microsoft.com/office/drawing/2014/main" id="{52E61ED6-D3CE-1D26-02D1-CD38435093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1933" y="5879149"/>
            <a:ext cx="3496163" cy="44106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40A97F-CDA9-E867-0EBE-C2AF16FCB0A2}"/>
              </a:ext>
            </a:extLst>
          </p:cNvPr>
          <p:cNvSpPr txBox="1"/>
          <p:nvPr/>
        </p:nvSpPr>
        <p:spPr>
          <a:xfrm>
            <a:off x="3029527" y="2321004"/>
            <a:ext cx="5529943" cy="1107996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Page designs</a:t>
            </a:r>
          </a:p>
        </p:txBody>
      </p:sp>
    </p:spTree>
    <p:extLst>
      <p:ext uri="{BB962C8B-B14F-4D97-AF65-F5344CB8AC3E}">
        <p14:creationId xmlns:p14="http://schemas.microsoft.com/office/powerpoint/2010/main" val="2889528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12F85FB-DB66-A426-7FF9-75C2F7023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login screen&#10;&#10;AI-generated content may be incorrect.">
            <a:extLst>
              <a:ext uri="{FF2B5EF4-FFF2-40B4-BE49-F238E27FC236}">
                <a16:creationId xmlns:a16="http://schemas.microsoft.com/office/drawing/2014/main" id="{3D7D7AEB-AE74-F73F-B9EF-0AC4B8456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1609" y="-2634344"/>
            <a:ext cx="1705456" cy="2024743"/>
          </a:xfrm>
          <a:prstGeom prst="rect">
            <a:avLst/>
          </a:prstGeom>
        </p:spPr>
      </p:pic>
      <p:pic>
        <p:nvPicPr>
          <p:cNvPr id="5" name="Picture 4" descr="A screenshot of a chat&#10;&#10;AI-generated content may be incorrect.">
            <a:extLst>
              <a:ext uri="{FF2B5EF4-FFF2-40B4-BE49-F238E27FC236}">
                <a16:creationId xmlns:a16="http://schemas.microsoft.com/office/drawing/2014/main" id="{DFB748D1-B97B-C80A-BC2D-7EEF7867E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8617" y="1821100"/>
            <a:ext cx="3463994" cy="4193256"/>
          </a:xfrm>
          <a:prstGeom prst="rect">
            <a:avLst/>
          </a:prstGeom>
        </p:spPr>
      </p:pic>
      <p:pic>
        <p:nvPicPr>
          <p:cNvPr id="7" name="Picture 6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3F722A4D-F749-40CE-61DE-F0521AA570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883" y="858087"/>
            <a:ext cx="3792619" cy="5867539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17B3357-6773-6C28-FBA8-0D6B4BDF8E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6653" y="8572331"/>
            <a:ext cx="2927336" cy="2095669"/>
          </a:xfrm>
          <a:prstGeom prst="rect">
            <a:avLst/>
          </a:prstGeom>
        </p:spPr>
      </p:pic>
      <p:pic>
        <p:nvPicPr>
          <p:cNvPr id="11" name="Picture 10" descr="A screenshot of a chat&#10;&#10;AI-generated content may be incorrect.">
            <a:extLst>
              <a:ext uri="{FF2B5EF4-FFF2-40B4-BE49-F238E27FC236}">
                <a16:creationId xmlns:a16="http://schemas.microsoft.com/office/drawing/2014/main" id="{0002E313-4DA3-6CB1-653B-34393BCE2A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1709" y="-4280723"/>
            <a:ext cx="3463994" cy="43701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6B6552-1D97-0456-03BB-D5BA31EF31FA}"/>
              </a:ext>
            </a:extLst>
          </p:cNvPr>
          <p:cNvSpPr txBox="1"/>
          <p:nvPr/>
        </p:nvSpPr>
        <p:spPr>
          <a:xfrm>
            <a:off x="3026279" y="-191141"/>
            <a:ext cx="54138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Sign 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D38045-DF7B-41CA-3DBE-8427EBDD96E7}"/>
              </a:ext>
            </a:extLst>
          </p:cNvPr>
          <p:cNvSpPr txBox="1"/>
          <p:nvPr/>
        </p:nvSpPr>
        <p:spPr>
          <a:xfrm>
            <a:off x="3331028" y="7220857"/>
            <a:ext cx="5529943" cy="1107996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Page designs</a:t>
            </a:r>
          </a:p>
        </p:txBody>
      </p:sp>
    </p:spTree>
    <p:extLst>
      <p:ext uri="{BB962C8B-B14F-4D97-AF65-F5344CB8AC3E}">
        <p14:creationId xmlns:p14="http://schemas.microsoft.com/office/powerpoint/2010/main" val="541080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33DDE19-F1EC-5DD0-09C1-CC844F83D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login screen&#10;&#10;AI-generated content may be incorrect.">
            <a:extLst>
              <a:ext uri="{FF2B5EF4-FFF2-40B4-BE49-F238E27FC236}">
                <a16:creationId xmlns:a16="http://schemas.microsoft.com/office/drawing/2014/main" id="{B8CE7B0C-0A5B-A5B8-F9A7-6D6C2697B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1609" y="-2634344"/>
            <a:ext cx="1705456" cy="2024743"/>
          </a:xfrm>
          <a:prstGeom prst="rect">
            <a:avLst/>
          </a:prstGeom>
        </p:spPr>
      </p:pic>
      <p:pic>
        <p:nvPicPr>
          <p:cNvPr id="5" name="Picture 4" descr="A screenshot of a chat&#10;&#10;AI-generated content may be incorrect.">
            <a:extLst>
              <a:ext uri="{FF2B5EF4-FFF2-40B4-BE49-F238E27FC236}">
                <a16:creationId xmlns:a16="http://schemas.microsoft.com/office/drawing/2014/main" id="{3AD9B101-D06E-C930-81C1-D81AC942A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8617" y="1821100"/>
            <a:ext cx="3463994" cy="4193256"/>
          </a:xfrm>
          <a:prstGeom prst="rect">
            <a:avLst/>
          </a:prstGeom>
        </p:spPr>
      </p:pic>
      <p:pic>
        <p:nvPicPr>
          <p:cNvPr id="7" name="Picture 6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36A177F2-1FBA-3A63-0365-C025CAE7CF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29" b="56184"/>
          <a:stretch/>
        </p:blipFill>
        <p:spPr>
          <a:xfrm>
            <a:off x="2227158" y="2405078"/>
            <a:ext cx="7528747" cy="1512650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CE8B121-5ED8-105F-B6E9-6D63D7F2D1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6653" y="8572331"/>
            <a:ext cx="2927336" cy="2095669"/>
          </a:xfrm>
          <a:prstGeom prst="rect">
            <a:avLst/>
          </a:prstGeom>
        </p:spPr>
      </p:pic>
      <p:pic>
        <p:nvPicPr>
          <p:cNvPr id="11" name="Picture 10" descr="A screenshot of a chat&#10;&#10;AI-generated content may be incorrect.">
            <a:extLst>
              <a:ext uri="{FF2B5EF4-FFF2-40B4-BE49-F238E27FC236}">
                <a16:creationId xmlns:a16="http://schemas.microsoft.com/office/drawing/2014/main" id="{48B45859-DB11-3C71-5686-53AE7C4E41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1709" y="-4280723"/>
            <a:ext cx="3463994" cy="43701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48877E-9755-94EC-4C76-F12A87E7C612}"/>
              </a:ext>
            </a:extLst>
          </p:cNvPr>
          <p:cNvSpPr txBox="1"/>
          <p:nvPr/>
        </p:nvSpPr>
        <p:spPr>
          <a:xfrm>
            <a:off x="3331028" y="7220857"/>
            <a:ext cx="5529943" cy="1107996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Page designs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31AE73-794E-3575-8277-2DC3067A6B54}"/>
              </a:ext>
            </a:extLst>
          </p:cNvPr>
          <p:cNvSpPr txBox="1"/>
          <p:nvPr/>
        </p:nvSpPr>
        <p:spPr>
          <a:xfrm>
            <a:off x="3785670" y="1467157"/>
            <a:ext cx="4411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Unique Username</a:t>
            </a:r>
          </a:p>
        </p:txBody>
      </p:sp>
    </p:spTree>
    <p:extLst>
      <p:ext uri="{BB962C8B-B14F-4D97-AF65-F5344CB8AC3E}">
        <p14:creationId xmlns:p14="http://schemas.microsoft.com/office/powerpoint/2010/main" val="2803659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password hashing">
            <a:extLst>
              <a:ext uri="{FF2B5EF4-FFF2-40B4-BE49-F238E27FC236}">
                <a16:creationId xmlns:a16="http://schemas.microsoft.com/office/drawing/2014/main" id="{586A0FA5-D2A5-CFB9-C85A-9691FBBA1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49" y="1257300"/>
            <a:ext cx="8639175" cy="3815636"/>
          </a:xfrm>
          <a:prstGeom prst="rect">
            <a:avLst/>
          </a:prstGeom>
        </p:spPr>
      </p:pic>
      <p:pic>
        <p:nvPicPr>
          <p:cNvPr id="4" name="Picture 3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4BADA56D-74B2-3D28-6A3D-36CB348DF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t="56167" r="10548" b="33118"/>
          <a:stretch/>
        </p:blipFill>
        <p:spPr>
          <a:xfrm>
            <a:off x="1933574" y="4425237"/>
            <a:ext cx="2953900" cy="64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4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179B578-874E-EA0D-984F-2C8042C7E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A583534-ACCF-9584-EECF-E65EA9BECC14}"/>
              </a:ext>
            </a:extLst>
          </p:cNvPr>
          <p:cNvSpPr/>
          <p:nvPr/>
        </p:nvSpPr>
        <p:spPr>
          <a:xfrm>
            <a:off x="8511857" y="1623715"/>
            <a:ext cx="3133725" cy="328977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 descr="A diagram of a password hashing">
            <a:extLst>
              <a:ext uri="{FF2B5EF4-FFF2-40B4-BE49-F238E27FC236}">
                <a16:creationId xmlns:a16="http://schemas.microsoft.com/office/drawing/2014/main" id="{0767BFD7-D548-2616-39A5-95E04CF15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623713"/>
            <a:ext cx="7448551" cy="3289777"/>
          </a:xfrm>
          <a:prstGeom prst="rect">
            <a:avLst/>
          </a:prstGeom>
        </p:spPr>
      </p:pic>
      <p:pic>
        <p:nvPicPr>
          <p:cNvPr id="4" name="Picture 3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FF65B39B-2D41-7732-E7DF-A4A1CBD69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t="56167" r="10548" b="33118"/>
          <a:stretch/>
        </p:blipFill>
        <p:spPr>
          <a:xfrm>
            <a:off x="1219199" y="4321390"/>
            <a:ext cx="2371269" cy="51994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4A55450-75D6-C403-3988-D2D1EFDC1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11055" y="2314450"/>
            <a:ext cx="1535327" cy="15353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C963AC-9EBB-3446-4C4E-8AF2866577D4}"/>
              </a:ext>
            </a:extLst>
          </p:cNvPr>
          <p:cNvSpPr txBox="1"/>
          <p:nvPr/>
        </p:nvSpPr>
        <p:spPr>
          <a:xfrm>
            <a:off x="9283753" y="3952058"/>
            <a:ext cx="158993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Database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2E9D22-B862-7A25-C127-C034A4F9D421}"/>
              </a:ext>
            </a:extLst>
          </p:cNvPr>
          <p:cNvCxnSpPr>
            <a:cxnSpLocks/>
          </p:cNvCxnSpPr>
          <p:nvPr/>
        </p:nvCxnSpPr>
        <p:spPr>
          <a:xfrm>
            <a:off x="8286750" y="3181350"/>
            <a:ext cx="10243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549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406FDF7-7223-2F64-7A79-F10F880B4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ilhouette of a person in a hoodie using a computer&#10;&#10;AI-generated content may be incorrect.">
            <a:extLst>
              <a:ext uri="{FF2B5EF4-FFF2-40B4-BE49-F238E27FC236}">
                <a16:creationId xmlns:a16="http://schemas.microsoft.com/office/drawing/2014/main" id="{517AE484-E0BF-8F63-57AB-19B34054D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94" y="2694359"/>
            <a:ext cx="2450026" cy="14692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4C1C6C9-307C-7AA2-F4F2-A432B5EC77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477" r="7"/>
          <a:stretch/>
        </p:blipFill>
        <p:spPr>
          <a:xfrm>
            <a:off x="5402714" y="2943069"/>
            <a:ext cx="343342" cy="4859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80DC2A-C381-9E3F-91DD-8A679E5BEA26}"/>
              </a:ext>
            </a:extLst>
          </p:cNvPr>
          <p:cNvSpPr txBox="1"/>
          <p:nvPr/>
        </p:nvSpPr>
        <p:spPr>
          <a:xfrm>
            <a:off x="4159200" y="4653906"/>
            <a:ext cx="2433593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D0BE0D-D90A-633C-DCF7-2F65877F605F}"/>
              </a:ext>
            </a:extLst>
          </p:cNvPr>
          <p:cNvCxnSpPr>
            <a:cxnSpLocks/>
          </p:cNvCxnSpPr>
          <p:nvPr/>
        </p:nvCxnSpPr>
        <p:spPr>
          <a:xfrm>
            <a:off x="5708866" y="3142196"/>
            <a:ext cx="27985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9" name="Picture 18" descr="A red x symbol on a white background&#10;&#10;AI-generated content may be incorrect.">
            <a:extLst>
              <a:ext uri="{FF2B5EF4-FFF2-40B4-BE49-F238E27FC236}">
                <a16:creationId xmlns:a16="http://schemas.microsoft.com/office/drawing/2014/main" id="{6BF107E1-BA14-067A-49BD-2F30B2A67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535" y="3142196"/>
            <a:ext cx="625498" cy="625498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51B834-D5EB-F497-75CD-F854BC0D579A}"/>
              </a:ext>
            </a:extLst>
          </p:cNvPr>
          <p:cNvCxnSpPr>
            <a:cxnSpLocks/>
          </p:cNvCxnSpPr>
          <p:nvPr/>
        </p:nvCxnSpPr>
        <p:spPr>
          <a:xfrm>
            <a:off x="5405809" y="3750934"/>
            <a:ext cx="337151" cy="25514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25880AD-C088-4C7F-3882-EC7F8AC714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6739" y="3762939"/>
            <a:ext cx="218633" cy="278513"/>
          </a:xfrm>
          <a:prstGeom prst="rect">
            <a:avLst/>
          </a:prstGeom>
        </p:spPr>
      </p:pic>
      <p:pic>
        <p:nvPicPr>
          <p:cNvPr id="12" name="Picture 11" descr="A computer tower with many buttons">
            <a:extLst>
              <a:ext uri="{FF2B5EF4-FFF2-40B4-BE49-F238E27FC236}">
                <a16:creationId xmlns:a16="http://schemas.microsoft.com/office/drawing/2014/main" id="{B16A508A-C1FE-6071-35B1-B572755061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835" y="2274836"/>
            <a:ext cx="2308325" cy="230832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17E86B-BD88-4DF3-6C9B-A71D96E84B15}"/>
              </a:ext>
            </a:extLst>
          </p:cNvPr>
          <p:cNvCxnSpPr/>
          <p:nvPr/>
        </p:nvCxnSpPr>
        <p:spPr>
          <a:xfrm>
            <a:off x="3067050" y="3428998"/>
            <a:ext cx="135255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500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7144BE3-A313-98E7-A51D-7AFDBF446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ilhouette of a person in a hoodie using a computer&#10;&#10;AI-generated content may be incorrect.">
            <a:extLst>
              <a:ext uri="{FF2B5EF4-FFF2-40B4-BE49-F238E27FC236}">
                <a16:creationId xmlns:a16="http://schemas.microsoft.com/office/drawing/2014/main" id="{8FE4EF7A-A573-7EC6-4E46-BA5206B36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94" y="2694359"/>
            <a:ext cx="2450026" cy="1469281"/>
          </a:xfrm>
          <a:prstGeom prst="rect">
            <a:avLst/>
          </a:prstGeom>
        </p:spPr>
      </p:pic>
      <p:pic>
        <p:nvPicPr>
          <p:cNvPr id="17" name="Picture 16" descr="A red x symbol on a white background&#10;&#10;AI-generated content may be incorrect.">
            <a:extLst>
              <a:ext uri="{FF2B5EF4-FFF2-40B4-BE49-F238E27FC236}">
                <a16:creationId xmlns:a16="http://schemas.microsoft.com/office/drawing/2014/main" id="{E8916AC7-9580-965D-0E26-936156F03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71" y="3060242"/>
            <a:ext cx="419104" cy="4191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981FCA-C748-3BD7-EE1F-E673EE4F57B7}"/>
              </a:ext>
            </a:extLst>
          </p:cNvPr>
          <p:cNvSpPr txBox="1"/>
          <p:nvPr/>
        </p:nvSpPr>
        <p:spPr>
          <a:xfrm>
            <a:off x="4159200" y="4653906"/>
            <a:ext cx="2433593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29A303-0E11-5549-DC0F-30D35FB03044}"/>
              </a:ext>
            </a:extLst>
          </p:cNvPr>
          <p:cNvCxnSpPr/>
          <p:nvPr/>
        </p:nvCxnSpPr>
        <p:spPr>
          <a:xfrm>
            <a:off x="3067050" y="3428998"/>
            <a:ext cx="135255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ED33FE8-0ACF-FBD6-96A4-C56D6211C6B1}"/>
              </a:ext>
            </a:extLst>
          </p:cNvPr>
          <p:cNvCxnSpPr>
            <a:cxnSpLocks/>
          </p:cNvCxnSpPr>
          <p:nvPr/>
        </p:nvCxnSpPr>
        <p:spPr>
          <a:xfrm flipV="1">
            <a:off x="6448425" y="1885950"/>
            <a:ext cx="1552575" cy="147637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AFDA78B-62F5-54D3-3E8D-300FEA769B4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477" r="7"/>
          <a:stretch/>
        </p:blipFill>
        <p:spPr>
          <a:xfrm>
            <a:off x="8143875" y="884190"/>
            <a:ext cx="1514474" cy="214342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4D31BF-F931-46A2-CCEB-727746CEC68B}"/>
              </a:ext>
            </a:extLst>
          </p:cNvPr>
          <p:cNvCxnSpPr>
            <a:cxnSpLocks/>
          </p:cNvCxnSpPr>
          <p:nvPr/>
        </p:nvCxnSpPr>
        <p:spPr>
          <a:xfrm>
            <a:off x="5688744" y="3269794"/>
            <a:ext cx="267142" cy="31840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C1A6320-F01F-388B-2AAF-E2283412DF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5153715" y="3682659"/>
            <a:ext cx="444561" cy="566320"/>
          </a:xfrm>
          <a:prstGeom prst="rect">
            <a:avLst/>
          </a:prstGeom>
        </p:spPr>
      </p:pic>
      <p:pic>
        <p:nvPicPr>
          <p:cNvPr id="12" name="Picture 11" descr="A computer tower with many buttons">
            <a:extLst>
              <a:ext uri="{FF2B5EF4-FFF2-40B4-BE49-F238E27FC236}">
                <a16:creationId xmlns:a16="http://schemas.microsoft.com/office/drawing/2014/main" id="{957C8E94-3645-9A51-BE75-8A736953D7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835" y="2274836"/>
            <a:ext cx="2308325" cy="230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79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440BE8A-85DA-AB62-0105-708604B4A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ilhouette of a person in a hoodie using a computer&#10;&#10;AI-generated content may be incorrect.">
            <a:extLst>
              <a:ext uri="{FF2B5EF4-FFF2-40B4-BE49-F238E27FC236}">
                <a16:creationId xmlns:a16="http://schemas.microsoft.com/office/drawing/2014/main" id="{BCB03475-D6C5-C04E-6C47-3198A071A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94" y="2694359"/>
            <a:ext cx="2450026" cy="1469281"/>
          </a:xfrm>
          <a:prstGeom prst="rect">
            <a:avLst/>
          </a:prstGeom>
        </p:spPr>
      </p:pic>
      <p:pic>
        <p:nvPicPr>
          <p:cNvPr id="12" name="Picture 11" descr="A computer tower with many buttons">
            <a:extLst>
              <a:ext uri="{FF2B5EF4-FFF2-40B4-BE49-F238E27FC236}">
                <a16:creationId xmlns:a16="http://schemas.microsoft.com/office/drawing/2014/main" id="{A63850EF-7922-CD25-5562-41B3BC50A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835" y="2274836"/>
            <a:ext cx="2308325" cy="23083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BF7AAA-1294-E50B-4062-3C19855CD0C2}"/>
              </a:ext>
            </a:extLst>
          </p:cNvPr>
          <p:cNvSpPr txBox="1"/>
          <p:nvPr/>
        </p:nvSpPr>
        <p:spPr>
          <a:xfrm>
            <a:off x="4159200" y="4653906"/>
            <a:ext cx="2433593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7D1AB2-DF1C-2624-FC89-EE80D4C010DD}"/>
              </a:ext>
            </a:extLst>
          </p:cNvPr>
          <p:cNvCxnSpPr/>
          <p:nvPr/>
        </p:nvCxnSpPr>
        <p:spPr>
          <a:xfrm>
            <a:off x="3067050" y="3428998"/>
            <a:ext cx="135255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BBFC3B8-A064-0DF9-9028-7DE4F096C85E}"/>
              </a:ext>
            </a:extLst>
          </p:cNvPr>
          <p:cNvCxnSpPr>
            <a:cxnSpLocks/>
          </p:cNvCxnSpPr>
          <p:nvPr/>
        </p:nvCxnSpPr>
        <p:spPr>
          <a:xfrm flipV="1">
            <a:off x="6448425" y="1885950"/>
            <a:ext cx="1552575" cy="147637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8B32C4F-2CB1-E3E7-8FA0-8903378CC62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477" r="7"/>
          <a:stretch/>
        </p:blipFill>
        <p:spPr>
          <a:xfrm>
            <a:off x="8001000" y="677211"/>
            <a:ext cx="1514474" cy="214342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386EC5-98B2-44CD-25D9-F56203BE3E8A}"/>
              </a:ext>
            </a:extLst>
          </p:cNvPr>
          <p:cNvCxnSpPr>
            <a:cxnSpLocks/>
          </p:cNvCxnSpPr>
          <p:nvPr/>
        </p:nvCxnSpPr>
        <p:spPr>
          <a:xfrm>
            <a:off x="6600825" y="3514721"/>
            <a:ext cx="1619250" cy="143827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9" name="Picture 8" descr="A red x symbol on a white background&#10;&#10;AI-generated content may be incorrect.">
            <a:extLst>
              <a:ext uri="{FF2B5EF4-FFF2-40B4-BE49-F238E27FC236}">
                <a16:creationId xmlns:a16="http://schemas.microsoft.com/office/drawing/2014/main" id="{60D56760-D8CB-2A83-41A7-F5295CE854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875" y="3252965"/>
            <a:ext cx="1360140" cy="13601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958513-63E1-FB9E-9B9F-F6FF83062A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0075" y="4256473"/>
            <a:ext cx="1495634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37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813F5F9-33BD-CE05-A647-00C19DB08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login screen&#10;&#10;AI-generated content may be incorrect.">
            <a:extLst>
              <a:ext uri="{FF2B5EF4-FFF2-40B4-BE49-F238E27FC236}">
                <a16:creationId xmlns:a16="http://schemas.microsoft.com/office/drawing/2014/main" id="{0715E011-D411-00CB-0C63-3864D9CDB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85" y="982168"/>
            <a:ext cx="4838072" cy="5743830"/>
          </a:xfrm>
          <a:prstGeom prst="rect">
            <a:avLst/>
          </a:prstGeom>
        </p:spPr>
      </p:pic>
      <p:pic>
        <p:nvPicPr>
          <p:cNvPr id="5" name="Picture 4" descr="A screenshot of a chat&#10;&#10;AI-generated content may be incorrect.">
            <a:extLst>
              <a:ext uri="{FF2B5EF4-FFF2-40B4-BE49-F238E27FC236}">
                <a16:creationId xmlns:a16="http://schemas.microsoft.com/office/drawing/2014/main" id="{4EC6C91B-F58E-8B2A-4CC3-8051EB8D0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899" y="-3562469"/>
            <a:ext cx="3400559" cy="4116466"/>
          </a:xfrm>
          <a:prstGeom prst="rect">
            <a:avLst/>
          </a:prstGeom>
        </p:spPr>
      </p:pic>
      <p:pic>
        <p:nvPicPr>
          <p:cNvPr id="7" name="Picture 6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94748B13-3C0C-908F-30C8-76A3FD17F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3126" y="-2266824"/>
            <a:ext cx="2100061" cy="3248992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5BA859A-5088-0795-3A44-CC70C2057E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676" y="7728565"/>
            <a:ext cx="3933209" cy="2815770"/>
          </a:xfrm>
          <a:prstGeom prst="rect">
            <a:avLst/>
          </a:prstGeom>
        </p:spPr>
      </p:pic>
      <p:pic>
        <p:nvPicPr>
          <p:cNvPr id="11" name="Picture 10" descr="A screenshot of a chat&#10;&#10;AI-generated content may be incorrect.">
            <a:extLst>
              <a:ext uri="{FF2B5EF4-FFF2-40B4-BE49-F238E27FC236}">
                <a16:creationId xmlns:a16="http://schemas.microsoft.com/office/drawing/2014/main" id="{DC70BD03-91CD-D4BE-401B-EC80F49BE0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9069" y="2823469"/>
            <a:ext cx="3093365" cy="39025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BADF9A-0037-1EBC-DF4C-892F9E02998D}"/>
              </a:ext>
            </a:extLst>
          </p:cNvPr>
          <p:cNvSpPr txBox="1"/>
          <p:nvPr/>
        </p:nvSpPr>
        <p:spPr>
          <a:xfrm>
            <a:off x="3018970" y="65386"/>
            <a:ext cx="5413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4227411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2E8CD4E-6381-4807-AA5B-CE0024A8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6A4DDC-3049-4FEA-B9FF-CBCF8B277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509" y="548417"/>
            <a:ext cx="7491158" cy="5761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3" name="Graphic 2" descr="Wireless router outline">
            <a:extLst>
              <a:ext uri="{FF2B5EF4-FFF2-40B4-BE49-F238E27FC236}">
                <a16:creationId xmlns:a16="http://schemas.microsoft.com/office/drawing/2014/main" id="{94D0662F-A613-C42E-29DC-CED1A454E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9509" y="1020475"/>
            <a:ext cx="4817049" cy="481704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BCB2CF-F2CE-43B5-93CB-386479577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1" y="548418"/>
            <a:ext cx="3704425" cy="1868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B3D1DCC0-24E3-7E4F-9161-2A11B4F8C4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2763" y="694216"/>
            <a:ext cx="1546577" cy="1546577"/>
          </a:xfrm>
          <a:prstGeom prst="rect">
            <a:avLst/>
          </a:prstGeom>
        </p:spPr>
      </p:pic>
      <p:pic>
        <p:nvPicPr>
          <p:cNvPr id="9" name="Graphic 8" descr="Smart Phone outline">
            <a:extLst>
              <a:ext uri="{FF2B5EF4-FFF2-40B4-BE49-F238E27FC236}">
                <a16:creationId xmlns:a16="http://schemas.microsoft.com/office/drawing/2014/main" id="{37F90A23-7ADE-18D9-09EA-67E172475E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82122" y="2685070"/>
            <a:ext cx="1487860" cy="148786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C68A941-4039-4496-9008-274182DF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1" y="2529926"/>
            <a:ext cx="3704425" cy="182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5" name="Graphic 4" descr="Computer outline">
            <a:extLst>
              <a:ext uri="{FF2B5EF4-FFF2-40B4-BE49-F238E27FC236}">
                <a16:creationId xmlns:a16="http://schemas.microsoft.com/office/drawing/2014/main" id="{2361EEB4-2821-9080-0D9B-48048D3513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48905" y="4591051"/>
            <a:ext cx="1554293" cy="15542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78B897E-FBB2-4D71-AA1C-3C4DA4A2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4214" y="4441273"/>
            <a:ext cx="3704425" cy="1868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6C529B1-5522-DC06-D133-6AB27DD261D4}"/>
              </a:ext>
            </a:extLst>
          </p:cNvPr>
          <p:cNvCxnSpPr>
            <a:cxnSpLocks/>
          </p:cNvCxnSpPr>
          <p:nvPr/>
        </p:nvCxnSpPr>
        <p:spPr>
          <a:xfrm flipV="1">
            <a:off x="3838117" y="4569257"/>
            <a:ext cx="264527" cy="149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39143FE-33FC-234D-80CA-BD3D3CC3A79F}"/>
              </a:ext>
            </a:extLst>
          </p:cNvPr>
          <p:cNvCxnSpPr>
            <a:cxnSpLocks/>
          </p:cNvCxnSpPr>
          <p:nvPr/>
        </p:nvCxnSpPr>
        <p:spPr>
          <a:xfrm flipV="1">
            <a:off x="4325343" y="4516162"/>
            <a:ext cx="203525" cy="94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D775E39-9DAA-633B-2028-918CEDF7FBC2}"/>
              </a:ext>
            </a:extLst>
          </p:cNvPr>
          <p:cNvCxnSpPr>
            <a:cxnSpLocks/>
          </p:cNvCxnSpPr>
          <p:nvPr/>
        </p:nvCxnSpPr>
        <p:spPr>
          <a:xfrm flipV="1">
            <a:off x="4888876" y="4516162"/>
            <a:ext cx="142117" cy="158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D46A896-837B-98CE-C42B-6947A8492329}"/>
              </a:ext>
            </a:extLst>
          </p:cNvPr>
          <p:cNvSpPr txBox="1"/>
          <p:nvPr/>
        </p:nvSpPr>
        <p:spPr>
          <a:xfrm>
            <a:off x="3420503" y="5223159"/>
            <a:ext cx="1809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Router</a:t>
            </a:r>
          </a:p>
        </p:txBody>
      </p:sp>
      <p:pic>
        <p:nvPicPr>
          <p:cNvPr id="40" name="Graphic 39" descr="Internet Of Things with solid fill">
            <a:extLst>
              <a:ext uri="{FF2B5EF4-FFF2-40B4-BE49-F238E27FC236}">
                <a16:creationId xmlns:a16="http://schemas.microsoft.com/office/drawing/2014/main" id="{CA8D13D6-2A0D-F7B1-91C8-31BA0518CD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0463" y="694216"/>
            <a:ext cx="1402040" cy="1402040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63687F0-66FA-CD8A-7899-CCBC1B97884D}"/>
              </a:ext>
            </a:extLst>
          </p:cNvPr>
          <p:cNvCxnSpPr>
            <a:cxnSpLocks/>
          </p:cNvCxnSpPr>
          <p:nvPr/>
        </p:nvCxnSpPr>
        <p:spPr>
          <a:xfrm>
            <a:off x="3873260" y="4610821"/>
            <a:ext cx="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DFDF27E-EEAA-0B79-D059-6B4E5DAABDAB}"/>
              </a:ext>
            </a:extLst>
          </p:cNvPr>
          <p:cNvCxnSpPr>
            <a:cxnSpLocks/>
          </p:cNvCxnSpPr>
          <p:nvPr/>
        </p:nvCxnSpPr>
        <p:spPr>
          <a:xfrm>
            <a:off x="4325343" y="4610821"/>
            <a:ext cx="0" cy="639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D84F79-6355-5987-0EF5-FC6023122BC5}"/>
              </a:ext>
            </a:extLst>
          </p:cNvPr>
          <p:cNvCxnSpPr>
            <a:cxnSpLocks/>
          </p:cNvCxnSpPr>
          <p:nvPr/>
        </p:nvCxnSpPr>
        <p:spPr>
          <a:xfrm>
            <a:off x="4888876" y="4674742"/>
            <a:ext cx="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503D4B7-DBB5-E68B-07C5-845C059CADB9}"/>
              </a:ext>
            </a:extLst>
          </p:cNvPr>
          <p:cNvCxnSpPr>
            <a:cxnSpLocks/>
          </p:cNvCxnSpPr>
          <p:nvPr/>
        </p:nvCxnSpPr>
        <p:spPr>
          <a:xfrm>
            <a:off x="2980509" y="3934691"/>
            <a:ext cx="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09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0935DC4-C9D6-4B87-5A6B-D57AA1BEF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login screen&#10;&#10;AI-generated content may be incorrect.">
            <a:extLst>
              <a:ext uri="{FF2B5EF4-FFF2-40B4-BE49-F238E27FC236}">
                <a16:creationId xmlns:a16="http://schemas.microsoft.com/office/drawing/2014/main" id="{2C2B697D-5D0B-03F4-DD65-3ADC0B848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1" t="29830" r="16228" b="48280"/>
          <a:stretch/>
        </p:blipFill>
        <p:spPr>
          <a:xfrm>
            <a:off x="293160" y="2495550"/>
            <a:ext cx="3093366" cy="1150210"/>
          </a:xfrm>
          <a:prstGeom prst="rect">
            <a:avLst/>
          </a:prstGeom>
        </p:spPr>
      </p:pic>
      <p:pic>
        <p:nvPicPr>
          <p:cNvPr id="5" name="Picture 4" descr="A screenshot of a chat&#10;&#10;AI-generated content may be incorrect.">
            <a:extLst>
              <a:ext uri="{FF2B5EF4-FFF2-40B4-BE49-F238E27FC236}">
                <a16:creationId xmlns:a16="http://schemas.microsoft.com/office/drawing/2014/main" id="{9929365E-A02F-BE1E-6821-A6840165B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899" y="-3562469"/>
            <a:ext cx="3400559" cy="4116466"/>
          </a:xfrm>
          <a:prstGeom prst="rect">
            <a:avLst/>
          </a:prstGeom>
        </p:spPr>
      </p:pic>
      <p:pic>
        <p:nvPicPr>
          <p:cNvPr id="7" name="Picture 6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9C98A613-B449-8304-219D-81EE2B58D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3126" y="-2266824"/>
            <a:ext cx="2100061" cy="3248992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42F71B7-2241-53D5-A3C7-DC7490B3BE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676" y="7728565"/>
            <a:ext cx="3933209" cy="2815770"/>
          </a:xfrm>
          <a:prstGeom prst="rect">
            <a:avLst/>
          </a:prstGeom>
        </p:spPr>
      </p:pic>
      <p:pic>
        <p:nvPicPr>
          <p:cNvPr id="11" name="Picture 10" descr="A screenshot of a chat&#10;&#10;AI-generated content may be incorrect.">
            <a:extLst>
              <a:ext uri="{FF2B5EF4-FFF2-40B4-BE49-F238E27FC236}">
                <a16:creationId xmlns:a16="http://schemas.microsoft.com/office/drawing/2014/main" id="{EEA6D9B3-8D6B-DFC2-9014-46A6F45D66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9069" y="2823469"/>
            <a:ext cx="3093365" cy="3902529"/>
          </a:xfrm>
          <a:prstGeom prst="rect">
            <a:avLst/>
          </a:prstGeom>
        </p:spPr>
      </p:pic>
      <p:pic>
        <p:nvPicPr>
          <p:cNvPr id="2" name="Picture 1" descr="A computer tower with many buttons">
            <a:extLst>
              <a:ext uri="{FF2B5EF4-FFF2-40B4-BE49-F238E27FC236}">
                <a16:creationId xmlns:a16="http://schemas.microsoft.com/office/drawing/2014/main" id="{E8EFCDFB-8F77-A0B3-1633-0D547DEC70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635" y="1669306"/>
            <a:ext cx="2308325" cy="230832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C09C93-BE6A-348C-C8ED-C7EFBBB33E81}"/>
              </a:ext>
            </a:extLst>
          </p:cNvPr>
          <p:cNvCxnSpPr>
            <a:cxnSpLocks/>
          </p:cNvCxnSpPr>
          <p:nvPr/>
        </p:nvCxnSpPr>
        <p:spPr>
          <a:xfrm>
            <a:off x="3267075" y="2823468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D6B4BA-46B3-DCB0-1586-631448247255}"/>
              </a:ext>
            </a:extLst>
          </p:cNvPr>
          <p:cNvCxnSpPr>
            <a:cxnSpLocks/>
          </p:cNvCxnSpPr>
          <p:nvPr/>
        </p:nvCxnSpPr>
        <p:spPr>
          <a:xfrm>
            <a:off x="3267075" y="3429000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C773F0B-1BB7-1AA7-68DD-5DF1D7A9334D}"/>
              </a:ext>
            </a:extLst>
          </p:cNvPr>
          <p:cNvSpPr txBox="1"/>
          <p:nvPr/>
        </p:nvSpPr>
        <p:spPr>
          <a:xfrm>
            <a:off x="8973367" y="3977631"/>
            <a:ext cx="2433593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036752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FA72456-8879-DF4E-AADA-C4A5AE63C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login screen&#10;&#10;AI-generated content may be incorrect.">
            <a:extLst>
              <a:ext uri="{FF2B5EF4-FFF2-40B4-BE49-F238E27FC236}">
                <a16:creationId xmlns:a16="http://schemas.microsoft.com/office/drawing/2014/main" id="{DEE2280F-7F1C-AB9B-D6CF-6263204D0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1" t="29830" r="16228" b="48280"/>
          <a:stretch/>
        </p:blipFill>
        <p:spPr>
          <a:xfrm>
            <a:off x="293160" y="2495550"/>
            <a:ext cx="3093366" cy="1150210"/>
          </a:xfrm>
          <a:prstGeom prst="rect">
            <a:avLst/>
          </a:prstGeom>
        </p:spPr>
      </p:pic>
      <p:pic>
        <p:nvPicPr>
          <p:cNvPr id="5" name="Picture 4" descr="A screenshot of a chat&#10;&#10;AI-generated content may be incorrect.">
            <a:extLst>
              <a:ext uri="{FF2B5EF4-FFF2-40B4-BE49-F238E27FC236}">
                <a16:creationId xmlns:a16="http://schemas.microsoft.com/office/drawing/2014/main" id="{10569869-1FCA-4A29-F7CE-A18B6A57E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899" y="-3562469"/>
            <a:ext cx="3400559" cy="4116466"/>
          </a:xfrm>
          <a:prstGeom prst="rect">
            <a:avLst/>
          </a:prstGeom>
        </p:spPr>
      </p:pic>
      <p:pic>
        <p:nvPicPr>
          <p:cNvPr id="7" name="Picture 6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E09FCE0B-C417-1A4E-5D1D-8B5AAEB068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3126" y="-2266824"/>
            <a:ext cx="2100061" cy="3248992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C859785-6D85-1028-BB61-09A6C2E9C5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676" y="7728565"/>
            <a:ext cx="3933209" cy="2815770"/>
          </a:xfrm>
          <a:prstGeom prst="rect">
            <a:avLst/>
          </a:prstGeom>
        </p:spPr>
      </p:pic>
      <p:pic>
        <p:nvPicPr>
          <p:cNvPr id="11" name="Picture 10" descr="A screenshot of a chat&#10;&#10;AI-generated content may be incorrect.">
            <a:extLst>
              <a:ext uri="{FF2B5EF4-FFF2-40B4-BE49-F238E27FC236}">
                <a16:creationId xmlns:a16="http://schemas.microsoft.com/office/drawing/2014/main" id="{0E3E957D-AB53-D18A-48FC-926F1CC690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9069" y="2823469"/>
            <a:ext cx="3093365" cy="3902529"/>
          </a:xfrm>
          <a:prstGeom prst="rect">
            <a:avLst/>
          </a:prstGeom>
        </p:spPr>
      </p:pic>
      <p:pic>
        <p:nvPicPr>
          <p:cNvPr id="2" name="Picture 1" descr="A computer tower with many buttons">
            <a:extLst>
              <a:ext uri="{FF2B5EF4-FFF2-40B4-BE49-F238E27FC236}">
                <a16:creationId xmlns:a16="http://schemas.microsoft.com/office/drawing/2014/main" id="{1EFC6164-ED8F-D4FA-057B-D6A72F04F6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635" y="1669306"/>
            <a:ext cx="2308325" cy="230832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DDE0C2-D37C-B5A4-8DEB-04271B0ACA27}"/>
              </a:ext>
            </a:extLst>
          </p:cNvPr>
          <p:cNvCxnSpPr>
            <a:cxnSpLocks/>
          </p:cNvCxnSpPr>
          <p:nvPr/>
        </p:nvCxnSpPr>
        <p:spPr>
          <a:xfrm flipV="1">
            <a:off x="3267075" y="2747268"/>
            <a:ext cx="6090181" cy="76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3A3DF6-28AD-ECCF-3EE1-E7750BD04A42}"/>
              </a:ext>
            </a:extLst>
          </p:cNvPr>
          <p:cNvCxnSpPr>
            <a:cxnSpLocks/>
          </p:cNvCxnSpPr>
          <p:nvPr/>
        </p:nvCxnSpPr>
        <p:spPr>
          <a:xfrm>
            <a:off x="3267075" y="3429000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E98AA5A-7C55-BD99-E607-18F225B9A368}"/>
              </a:ext>
            </a:extLst>
          </p:cNvPr>
          <p:cNvSpPr txBox="1"/>
          <p:nvPr/>
        </p:nvSpPr>
        <p:spPr>
          <a:xfrm>
            <a:off x="5419969" y="2310884"/>
            <a:ext cx="1271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BA17A-3DF5-D616-A446-7D4C87B993C4}"/>
              </a:ext>
            </a:extLst>
          </p:cNvPr>
          <p:cNvSpPr txBox="1"/>
          <p:nvPr/>
        </p:nvSpPr>
        <p:spPr>
          <a:xfrm>
            <a:off x="8973367" y="3977631"/>
            <a:ext cx="2433593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959976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84B7B95-2447-01DF-2756-6F1FC810A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login screen&#10;&#10;AI-generated content may be incorrect.">
            <a:extLst>
              <a:ext uri="{FF2B5EF4-FFF2-40B4-BE49-F238E27FC236}">
                <a16:creationId xmlns:a16="http://schemas.microsoft.com/office/drawing/2014/main" id="{6C2FA99A-ACAE-A19C-7D17-2FD61768A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1" t="29830" r="16228" b="48280"/>
          <a:stretch/>
        </p:blipFill>
        <p:spPr>
          <a:xfrm>
            <a:off x="293160" y="2495550"/>
            <a:ext cx="3093366" cy="1150210"/>
          </a:xfrm>
          <a:prstGeom prst="rect">
            <a:avLst/>
          </a:prstGeom>
        </p:spPr>
      </p:pic>
      <p:pic>
        <p:nvPicPr>
          <p:cNvPr id="5" name="Picture 4" descr="A screenshot of a chat&#10;&#10;AI-generated content may be incorrect.">
            <a:extLst>
              <a:ext uri="{FF2B5EF4-FFF2-40B4-BE49-F238E27FC236}">
                <a16:creationId xmlns:a16="http://schemas.microsoft.com/office/drawing/2014/main" id="{B1D4281B-9906-21EF-472A-51C3EA3BC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899" y="-3562469"/>
            <a:ext cx="3400559" cy="4116466"/>
          </a:xfrm>
          <a:prstGeom prst="rect">
            <a:avLst/>
          </a:prstGeom>
        </p:spPr>
      </p:pic>
      <p:pic>
        <p:nvPicPr>
          <p:cNvPr id="7" name="Picture 6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99332FF5-23D5-DBAF-EED4-AE937E992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3126" y="-2266824"/>
            <a:ext cx="2100061" cy="3248992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3F165BE-1205-F233-07E1-CCEE8221CA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676" y="7728565"/>
            <a:ext cx="3933209" cy="2815770"/>
          </a:xfrm>
          <a:prstGeom prst="rect">
            <a:avLst/>
          </a:prstGeom>
        </p:spPr>
      </p:pic>
      <p:pic>
        <p:nvPicPr>
          <p:cNvPr id="11" name="Picture 10" descr="A screenshot of a chat&#10;&#10;AI-generated content may be incorrect.">
            <a:extLst>
              <a:ext uri="{FF2B5EF4-FFF2-40B4-BE49-F238E27FC236}">
                <a16:creationId xmlns:a16="http://schemas.microsoft.com/office/drawing/2014/main" id="{94A799DF-F6D1-D60B-D7EF-A3C5CFE0BD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9069" y="2823469"/>
            <a:ext cx="3093365" cy="3902529"/>
          </a:xfrm>
          <a:prstGeom prst="rect">
            <a:avLst/>
          </a:prstGeom>
        </p:spPr>
      </p:pic>
      <p:pic>
        <p:nvPicPr>
          <p:cNvPr id="2" name="Picture 1" descr="A computer tower with many buttons">
            <a:extLst>
              <a:ext uri="{FF2B5EF4-FFF2-40B4-BE49-F238E27FC236}">
                <a16:creationId xmlns:a16="http://schemas.microsoft.com/office/drawing/2014/main" id="{1E85D124-B982-9DD6-D3FC-87D87C1B42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635" y="1669306"/>
            <a:ext cx="2308325" cy="230832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B9E982-F74C-702C-7745-F2D0FFED5C6B}"/>
              </a:ext>
            </a:extLst>
          </p:cNvPr>
          <p:cNvCxnSpPr>
            <a:cxnSpLocks/>
          </p:cNvCxnSpPr>
          <p:nvPr/>
        </p:nvCxnSpPr>
        <p:spPr>
          <a:xfrm flipV="1">
            <a:off x="3267075" y="2747268"/>
            <a:ext cx="6090181" cy="76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84C9EC-88C6-E4DF-12E7-FBA0447208EB}"/>
              </a:ext>
            </a:extLst>
          </p:cNvPr>
          <p:cNvCxnSpPr>
            <a:cxnSpLocks/>
          </p:cNvCxnSpPr>
          <p:nvPr/>
        </p:nvCxnSpPr>
        <p:spPr>
          <a:xfrm flipV="1">
            <a:off x="3267075" y="3405996"/>
            <a:ext cx="1660849" cy="23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3789E03-DD56-0975-E519-26874F300AC1}"/>
              </a:ext>
            </a:extLst>
          </p:cNvPr>
          <p:cNvSpPr txBox="1"/>
          <p:nvPr/>
        </p:nvSpPr>
        <p:spPr>
          <a:xfrm>
            <a:off x="5419969" y="2310884"/>
            <a:ext cx="1271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817157-BB83-94CB-3139-012B9A6BE4A5}"/>
              </a:ext>
            </a:extLst>
          </p:cNvPr>
          <p:cNvSpPr txBox="1"/>
          <p:nvPr/>
        </p:nvSpPr>
        <p:spPr>
          <a:xfrm>
            <a:off x="3498588" y="3461094"/>
            <a:ext cx="120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Password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2BB6A-E0D1-5371-A37D-B89F0F5DF40B}"/>
              </a:ext>
            </a:extLst>
          </p:cNvPr>
          <p:cNvSpPr txBox="1"/>
          <p:nvPr/>
        </p:nvSpPr>
        <p:spPr>
          <a:xfrm>
            <a:off x="8973367" y="3977631"/>
            <a:ext cx="2433593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879326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E1C7C48-A5A8-B32B-D959-1AE8DA8ED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login screen&#10;&#10;AI-generated content may be incorrect.">
            <a:extLst>
              <a:ext uri="{FF2B5EF4-FFF2-40B4-BE49-F238E27FC236}">
                <a16:creationId xmlns:a16="http://schemas.microsoft.com/office/drawing/2014/main" id="{7287802F-2973-9D5A-874A-D383B2B47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1" t="29830" r="16228" b="48280"/>
          <a:stretch/>
        </p:blipFill>
        <p:spPr>
          <a:xfrm>
            <a:off x="293160" y="2495550"/>
            <a:ext cx="3093366" cy="1150210"/>
          </a:xfrm>
          <a:prstGeom prst="rect">
            <a:avLst/>
          </a:prstGeom>
        </p:spPr>
      </p:pic>
      <p:pic>
        <p:nvPicPr>
          <p:cNvPr id="5" name="Picture 4" descr="A screenshot of a chat&#10;&#10;AI-generated content may be incorrect.">
            <a:extLst>
              <a:ext uri="{FF2B5EF4-FFF2-40B4-BE49-F238E27FC236}">
                <a16:creationId xmlns:a16="http://schemas.microsoft.com/office/drawing/2014/main" id="{E7BA34AB-676C-D35E-0B09-74CC776D1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899" y="-3562469"/>
            <a:ext cx="3400559" cy="4116466"/>
          </a:xfrm>
          <a:prstGeom prst="rect">
            <a:avLst/>
          </a:prstGeom>
        </p:spPr>
      </p:pic>
      <p:pic>
        <p:nvPicPr>
          <p:cNvPr id="7" name="Picture 6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0A4C6042-456E-54C2-51C8-312EEDF26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3126" y="-2266824"/>
            <a:ext cx="2100061" cy="3248992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5638769-E273-6E80-00F3-97819F2A3D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676" y="7728565"/>
            <a:ext cx="3933209" cy="2815770"/>
          </a:xfrm>
          <a:prstGeom prst="rect">
            <a:avLst/>
          </a:prstGeom>
        </p:spPr>
      </p:pic>
      <p:pic>
        <p:nvPicPr>
          <p:cNvPr id="11" name="Picture 10" descr="A screenshot of a chat&#10;&#10;AI-generated content may be incorrect.">
            <a:extLst>
              <a:ext uri="{FF2B5EF4-FFF2-40B4-BE49-F238E27FC236}">
                <a16:creationId xmlns:a16="http://schemas.microsoft.com/office/drawing/2014/main" id="{A6C1FCA3-C422-44B3-2745-20DEB009DD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9069" y="2823469"/>
            <a:ext cx="3093365" cy="3902529"/>
          </a:xfrm>
          <a:prstGeom prst="rect">
            <a:avLst/>
          </a:prstGeom>
        </p:spPr>
      </p:pic>
      <p:pic>
        <p:nvPicPr>
          <p:cNvPr id="2" name="Picture 1" descr="A computer tower with many buttons">
            <a:extLst>
              <a:ext uri="{FF2B5EF4-FFF2-40B4-BE49-F238E27FC236}">
                <a16:creationId xmlns:a16="http://schemas.microsoft.com/office/drawing/2014/main" id="{DE9C6ECA-F346-9E02-1854-A792EA4CD1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635" y="1669306"/>
            <a:ext cx="2308325" cy="230832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148249-767F-D0CB-6669-548FD35FD6E5}"/>
              </a:ext>
            </a:extLst>
          </p:cNvPr>
          <p:cNvCxnSpPr>
            <a:cxnSpLocks/>
          </p:cNvCxnSpPr>
          <p:nvPr/>
        </p:nvCxnSpPr>
        <p:spPr>
          <a:xfrm flipV="1">
            <a:off x="3267075" y="2747268"/>
            <a:ext cx="6090181" cy="76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0D58D8-2EAB-C7FD-E8C2-99A65B76FA89}"/>
              </a:ext>
            </a:extLst>
          </p:cNvPr>
          <p:cNvCxnSpPr>
            <a:cxnSpLocks/>
          </p:cNvCxnSpPr>
          <p:nvPr/>
        </p:nvCxnSpPr>
        <p:spPr>
          <a:xfrm flipV="1">
            <a:off x="3267075" y="3405996"/>
            <a:ext cx="1660849" cy="23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7" name="Picture 16" descr="A diagram of a password hashing">
            <a:extLst>
              <a:ext uri="{FF2B5EF4-FFF2-40B4-BE49-F238E27FC236}">
                <a16:creationId xmlns:a16="http://schemas.microsoft.com/office/drawing/2014/main" id="{0FC53C72-228F-C9CB-2C02-C2E3697DED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52" y="3070655"/>
            <a:ext cx="1658408" cy="732463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F6287A-5CF8-BD27-C686-5FEF6EF6A3B7}"/>
              </a:ext>
            </a:extLst>
          </p:cNvPr>
          <p:cNvCxnSpPr>
            <a:cxnSpLocks/>
          </p:cNvCxnSpPr>
          <p:nvPr/>
        </p:nvCxnSpPr>
        <p:spPr>
          <a:xfrm>
            <a:off x="6781800" y="3429000"/>
            <a:ext cx="857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8B8FAC7-8642-AABD-8B1E-0C84D76D9D57}"/>
              </a:ext>
            </a:extLst>
          </p:cNvPr>
          <p:cNvSpPr txBox="1"/>
          <p:nvPr/>
        </p:nvSpPr>
        <p:spPr>
          <a:xfrm>
            <a:off x="5419969" y="2310884"/>
            <a:ext cx="1271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8B09EE-31E0-42B0-3CD3-BB84F47F1F4C}"/>
              </a:ext>
            </a:extLst>
          </p:cNvPr>
          <p:cNvSpPr txBox="1"/>
          <p:nvPr/>
        </p:nvSpPr>
        <p:spPr>
          <a:xfrm>
            <a:off x="3498588" y="3461094"/>
            <a:ext cx="120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Password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6A9C03-32D7-5EC1-4C48-82801F7CA21C}"/>
              </a:ext>
            </a:extLst>
          </p:cNvPr>
          <p:cNvSpPr txBox="1"/>
          <p:nvPr/>
        </p:nvSpPr>
        <p:spPr>
          <a:xfrm>
            <a:off x="5091539" y="3767614"/>
            <a:ext cx="1723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Hash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94887F-4B10-3DFB-8D11-10384E072CFE}"/>
              </a:ext>
            </a:extLst>
          </p:cNvPr>
          <p:cNvSpPr txBox="1"/>
          <p:nvPr/>
        </p:nvSpPr>
        <p:spPr>
          <a:xfrm>
            <a:off x="8973367" y="3977631"/>
            <a:ext cx="2433593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343240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8EFBB47-E1B5-053D-DBEE-F349295F4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login screen&#10;&#10;AI-generated content may be incorrect.">
            <a:extLst>
              <a:ext uri="{FF2B5EF4-FFF2-40B4-BE49-F238E27FC236}">
                <a16:creationId xmlns:a16="http://schemas.microsoft.com/office/drawing/2014/main" id="{A1BD9151-C4DF-48C5-7541-80D2A574D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1" t="29830" r="16228" b="48280"/>
          <a:stretch/>
        </p:blipFill>
        <p:spPr>
          <a:xfrm>
            <a:off x="293160" y="2495550"/>
            <a:ext cx="3093366" cy="1150210"/>
          </a:xfrm>
          <a:prstGeom prst="rect">
            <a:avLst/>
          </a:prstGeom>
        </p:spPr>
      </p:pic>
      <p:pic>
        <p:nvPicPr>
          <p:cNvPr id="5" name="Picture 4" descr="A screenshot of a chat&#10;&#10;AI-generated content may be incorrect.">
            <a:extLst>
              <a:ext uri="{FF2B5EF4-FFF2-40B4-BE49-F238E27FC236}">
                <a16:creationId xmlns:a16="http://schemas.microsoft.com/office/drawing/2014/main" id="{727F5030-A00D-D596-4CD8-62264552D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899" y="-3562469"/>
            <a:ext cx="3400559" cy="4116466"/>
          </a:xfrm>
          <a:prstGeom prst="rect">
            <a:avLst/>
          </a:prstGeom>
        </p:spPr>
      </p:pic>
      <p:pic>
        <p:nvPicPr>
          <p:cNvPr id="7" name="Picture 6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9712C643-CF57-C7EA-8BCD-59DB6CF485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3126" y="-2266824"/>
            <a:ext cx="2100061" cy="3248992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F27CC5E-A932-9358-4DB9-22355E3DDD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676" y="7728565"/>
            <a:ext cx="3933209" cy="2815770"/>
          </a:xfrm>
          <a:prstGeom prst="rect">
            <a:avLst/>
          </a:prstGeom>
        </p:spPr>
      </p:pic>
      <p:pic>
        <p:nvPicPr>
          <p:cNvPr id="11" name="Picture 10" descr="A screenshot of a chat&#10;&#10;AI-generated content may be incorrect.">
            <a:extLst>
              <a:ext uri="{FF2B5EF4-FFF2-40B4-BE49-F238E27FC236}">
                <a16:creationId xmlns:a16="http://schemas.microsoft.com/office/drawing/2014/main" id="{3F5FBBA6-EDA5-604B-F470-1A8F0784E5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9069" y="2823469"/>
            <a:ext cx="3093365" cy="3902529"/>
          </a:xfrm>
          <a:prstGeom prst="rect">
            <a:avLst/>
          </a:prstGeom>
        </p:spPr>
      </p:pic>
      <p:pic>
        <p:nvPicPr>
          <p:cNvPr id="2" name="Picture 1" descr="A computer tower with many buttons">
            <a:extLst>
              <a:ext uri="{FF2B5EF4-FFF2-40B4-BE49-F238E27FC236}">
                <a16:creationId xmlns:a16="http://schemas.microsoft.com/office/drawing/2014/main" id="{325E96D2-2C71-4032-4AD3-ABD56AD6D6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635" y="1669306"/>
            <a:ext cx="2308325" cy="230832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69B696-E51B-3684-69B4-CE4FF0C595D3}"/>
              </a:ext>
            </a:extLst>
          </p:cNvPr>
          <p:cNvCxnSpPr>
            <a:cxnSpLocks/>
          </p:cNvCxnSpPr>
          <p:nvPr/>
        </p:nvCxnSpPr>
        <p:spPr>
          <a:xfrm flipV="1">
            <a:off x="3267075" y="2747268"/>
            <a:ext cx="6090181" cy="76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8C7B07-EF96-5A05-F895-B16DF0210DF0}"/>
              </a:ext>
            </a:extLst>
          </p:cNvPr>
          <p:cNvCxnSpPr>
            <a:cxnSpLocks/>
          </p:cNvCxnSpPr>
          <p:nvPr/>
        </p:nvCxnSpPr>
        <p:spPr>
          <a:xfrm flipV="1">
            <a:off x="3267075" y="3405996"/>
            <a:ext cx="1660849" cy="23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7" name="Picture 16" descr="A diagram of a password hashing">
            <a:extLst>
              <a:ext uri="{FF2B5EF4-FFF2-40B4-BE49-F238E27FC236}">
                <a16:creationId xmlns:a16="http://schemas.microsoft.com/office/drawing/2014/main" id="{9677EE12-8AD7-D2BB-822C-A33ECD7F8B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52" y="3070655"/>
            <a:ext cx="1658408" cy="732463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8FF75C-E5A1-CC09-1401-DE0550E9A8B9}"/>
              </a:ext>
            </a:extLst>
          </p:cNvPr>
          <p:cNvCxnSpPr>
            <a:cxnSpLocks/>
          </p:cNvCxnSpPr>
          <p:nvPr/>
        </p:nvCxnSpPr>
        <p:spPr>
          <a:xfrm flipV="1">
            <a:off x="6781800" y="3405996"/>
            <a:ext cx="2647950" cy="23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85C2681-43DC-C5D7-5042-CD1C40CDCFE1}"/>
              </a:ext>
            </a:extLst>
          </p:cNvPr>
          <p:cNvSpPr txBox="1"/>
          <p:nvPr/>
        </p:nvSpPr>
        <p:spPr>
          <a:xfrm>
            <a:off x="5419969" y="2310884"/>
            <a:ext cx="1271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8B36A5-94C8-4E97-4444-444CE402BC73}"/>
              </a:ext>
            </a:extLst>
          </p:cNvPr>
          <p:cNvSpPr txBox="1"/>
          <p:nvPr/>
        </p:nvSpPr>
        <p:spPr>
          <a:xfrm>
            <a:off x="3498588" y="3461094"/>
            <a:ext cx="120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Password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7CD083-4A31-0EC7-B5AD-D42D322EBB8F}"/>
              </a:ext>
            </a:extLst>
          </p:cNvPr>
          <p:cNvSpPr txBox="1"/>
          <p:nvPr/>
        </p:nvSpPr>
        <p:spPr>
          <a:xfrm>
            <a:off x="7164260" y="3429000"/>
            <a:ext cx="207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Hashed Password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AC5D45-2308-5DC6-399E-DF85F6941CCF}"/>
              </a:ext>
            </a:extLst>
          </p:cNvPr>
          <p:cNvSpPr txBox="1"/>
          <p:nvPr/>
        </p:nvSpPr>
        <p:spPr>
          <a:xfrm>
            <a:off x="5091539" y="3767614"/>
            <a:ext cx="1723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Hash Function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A0E26-5098-7368-4AC7-482052ADCF9E}"/>
              </a:ext>
            </a:extLst>
          </p:cNvPr>
          <p:cNvSpPr txBox="1"/>
          <p:nvPr/>
        </p:nvSpPr>
        <p:spPr>
          <a:xfrm>
            <a:off x="8973367" y="3977631"/>
            <a:ext cx="2433593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998341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E5AA931-3BA9-A327-6FD9-63544B1ED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login screen&#10;&#10;AI-generated content may be incorrect.">
            <a:extLst>
              <a:ext uri="{FF2B5EF4-FFF2-40B4-BE49-F238E27FC236}">
                <a16:creationId xmlns:a16="http://schemas.microsoft.com/office/drawing/2014/main" id="{CD402C1F-6924-8F25-6492-BF2F12BFA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1" t="29830" r="16228" b="48280"/>
          <a:stretch/>
        </p:blipFill>
        <p:spPr>
          <a:xfrm>
            <a:off x="407460" y="1123950"/>
            <a:ext cx="3093366" cy="1150210"/>
          </a:xfrm>
          <a:prstGeom prst="rect">
            <a:avLst/>
          </a:prstGeom>
        </p:spPr>
      </p:pic>
      <p:pic>
        <p:nvPicPr>
          <p:cNvPr id="5" name="Picture 4" descr="A screenshot of a chat&#10;&#10;AI-generated content may be incorrect.">
            <a:extLst>
              <a:ext uri="{FF2B5EF4-FFF2-40B4-BE49-F238E27FC236}">
                <a16:creationId xmlns:a16="http://schemas.microsoft.com/office/drawing/2014/main" id="{8D0394EA-3699-9C66-F983-C0F752952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899" y="-3562469"/>
            <a:ext cx="3400559" cy="4116466"/>
          </a:xfrm>
          <a:prstGeom prst="rect">
            <a:avLst/>
          </a:prstGeom>
        </p:spPr>
      </p:pic>
      <p:pic>
        <p:nvPicPr>
          <p:cNvPr id="7" name="Picture 6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ED41EDA9-5F30-7706-1866-9BFE594FC3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3126" y="-2266824"/>
            <a:ext cx="2100061" cy="3248992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D35F7F8-0FFE-6916-7FCF-183FAA5787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676" y="7728565"/>
            <a:ext cx="3933209" cy="2815770"/>
          </a:xfrm>
          <a:prstGeom prst="rect">
            <a:avLst/>
          </a:prstGeom>
        </p:spPr>
      </p:pic>
      <p:pic>
        <p:nvPicPr>
          <p:cNvPr id="11" name="Picture 10" descr="A screenshot of a chat&#10;&#10;AI-generated content may be incorrect.">
            <a:extLst>
              <a:ext uri="{FF2B5EF4-FFF2-40B4-BE49-F238E27FC236}">
                <a16:creationId xmlns:a16="http://schemas.microsoft.com/office/drawing/2014/main" id="{F4710500-5AF2-32B2-AE11-D12F8F9067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9069" y="2823469"/>
            <a:ext cx="3093365" cy="3902529"/>
          </a:xfrm>
          <a:prstGeom prst="rect">
            <a:avLst/>
          </a:prstGeom>
        </p:spPr>
      </p:pic>
      <p:pic>
        <p:nvPicPr>
          <p:cNvPr id="2" name="Picture 1" descr="A computer tower with many buttons">
            <a:extLst>
              <a:ext uri="{FF2B5EF4-FFF2-40B4-BE49-F238E27FC236}">
                <a16:creationId xmlns:a16="http://schemas.microsoft.com/office/drawing/2014/main" id="{318F6BFE-AAC3-0559-F065-28EC878095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935" y="297706"/>
            <a:ext cx="2308325" cy="230832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E9314A-CFEF-FAA4-99BF-6F82F60F29A2}"/>
              </a:ext>
            </a:extLst>
          </p:cNvPr>
          <p:cNvCxnSpPr>
            <a:cxnSpLocks/>
          </p:cNvCxnSpPr>
          <p:nvPr/>
        </p:nvCxnSpPr>
        <p:spPr>
          <a:xfrm flipV="1">
            <a:off x="3381375" y="1375668"/>
            <a:ext cx="6090181" cy="76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38302A-4461-616D-BEEE-1C46B90D374F}"/>
              </a:ext>
            </a:extLst>
          </p:cNvPr>
          <p:cNvCxnSpPr>
            <a:cxnSpLocks/>
          </p:cNvCxnSpPr>
          <p:nvPr/>
        </p:nvCxnSpPr>
        <p:spPr>
          <a:xfrm flipV="1">
            <a:off x="3381375" y="2034396"/>
            <a:ext cx="1660849" cy="23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7" name="Picture 16" descr="A diagram of a password hashing">
            <a:extLst>
              <a:ext uri="{FF2B5EF4-FFF2-40B4-BE49-F238E27FC236}">
                <a16:creationId xmlns:a16="http://schemas.microsoft.com/office/drawing/2014/main" id="{DE378C0F-69B9-1EF3-D93A-8C787A7669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752" y="1699055"/>
            <a:ext cx="1658408" cy="732463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0FB3E3-52B4-DF53-4835-88DAA7A76A5E}"/>
              </a:ext>
            </a:extLst>
          </p:cNvPr>
          <p:cNvCxnSpPr>
            <a:cxnSpLocks/>
          </p:cNvCxnSpPr>
          <p:nvPr/>
        </p:nvCxnSpPr>
        <p:spPr>
          <a:xfrm flipV="1">
            <a:off x="6896100" y="2034396"/>
            <a:ext cx="2647950" cy="23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C4C1C1-2A23-AEC2-C12D-168C6EFBFB40}"/>
              </a:ext>
            </a:extLst>
          </p:cNvPr>
          <p:cNvSpPr txBox="1"/>
          <p:nvPr/>
        </p:nvSpPr>
        <p:spPr>
          <a:xfrm>
            <a:off x="5534269" y="939284"/>
            <a:ext cx="1271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12194A-06C0-8854-B23B-83E75F28AD01}"/>
              </a:ext>
            </a:extLst>
          </p:cNvPr>
          <p:cNvSpPr txBox="1"/>
          <p:nvPr/>
        </p:nvSpPr>
        <p:spPr>
          <a:xfrm>
            <a:off x="3612888" y="2089494"/>
            <a:ext cx="120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Password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4519DE-DD99-0B3D-E3E3-1E3369331924}"/>
              </a:ext>
            </a:extLst>
          </p:cNvPr>
          <p:cNvSpPr txBox="1"/>
          <p:nvPr/>
        </p:nvSpPr>
        <p:spPr>
          <a:xfrm>
            <a:off x="7278560" y="2057400"/>
            <a:ext cx="207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Hashed Password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604A23-E7EA-AFF8-4B3C-C7716C5B9230}"/>
              </a:ext>
            </a:extLst>
          </p:cNvPr>
          <p:cNvSpPr txBox="1"/>
          <p:nvPr/>
        </p:nvSpPr>
        <p:spPr>
          <a:xfrm>
            <a:off x="5205839" y="2396014"/>
            <a:ext cx="1723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Hash Function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1DDE2E-FE48-F507-992D-79A07B713317}"/>
              </a:ext>
            </a:extLst>
          </p:cNvPr>
          <p:cNvSpPr txBox="1"/>
          <p:nvPr/>
        </p:nvSpPr>
        <p:spPr>
          <a:xfrm>
            <a:off x="9087667" y="2606031"/>
            <a:ext cx="2433593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E3599-E1DC-CBB5-B26C-367BAC78946F}"/>
              </a:ext>
            </a:extLst>
          </p:cNvPr>
          <p:cNvSpPr txBox="1"/>
          <p:nvPr/>
        </p:nvSpPr>
        <p:spPr>
          <a:xfrm>
            <a:off x="2901312" y="4092715"/>
            <a:ext cx="6311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Server Hash = Login Hash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2FFBDF-6BB6-8488-F089-38822542A876}"/>
              </a:ext>
            </a:extLst>
          </p:cNvPr>
          <p:cNvSpPr txBox="1"/>
          <p:nvPr/>
        </p:nvSpPr>
        <p:spPr>
          <a:xfrm>
            <a:off x="2940188" y="5254358"/>
            <a:ext cx="6311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Server Hash ≠ Login Hash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67C4816-AC00-762F-CD08-A782291B5879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48611"/>
          <a:stretch/>
        </p:blipFill>
        <p:spPr>
          <a:xfrm>
            <a:off x="9544050" y="3775935"/>
            <a:ext cx="1045283" cy="113357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22917A2-F8E5-F643-89D5-6F7FAAD8271D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49556"/>
          <a:stretch/>
        </p:blipFill>
        <p:spPr>
          <a:xfrm>
            <a:off x="9544050" y="4914232"/>
            <a:ext cx="1256489" cy="138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00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F7B65D3-3430-E11A-96D4-A370955A9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login screen&#10;&#10;AI-generated content may be incorrect.">
            <a:extLst>
              <a:ext uri="{FF2B5EF4-FFF2-40B4-BE49-F238E27FC236}">
                <a16:creationId xmlns:a16="http://schemas.microsoft.com/office/drawing/2014/main" id="{A9E04376-465A-0038-5DE3-795B09C11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11309" y="-3335591"/>
            <a:ext cx="1705456" cy="2024743"/>
          </a:xfrm>
          <a:prstGeom prst="rect">
            <a:avLst/>
          </a:prstGeom>
        </p:spPr>
      </p:pic>
      <p:pic>
        <p:nvPicPr>
          <p:cNvPr id="5" name="Picture 4" descr="A screenshot of a chat&#10;&#10;AI-generated content may be incorrect.">
            <a:extLst>
              <a:ext uri="{FF2B5EF4-FFF2-40B4-BE49-F238E27FC236}">
                <a16:creationId xmlns:a16="http://schemas.microsoft.com/office/drawing/2014/main" id="{80C02F52-4A2B-A2F5-9588-AA7ADF9DA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1547" y="2578411"/>
            <a:ext cx="2883797" cy="3490912"/>
          </a:xfrm>
          <a:prstGeom prst="rect">
            <a:avLst/>
          </a:prstGeom>
        </p:spPr>
      </p:pic>
      <p:pic>
        <p:nvPicPr>
          <p:cNvPr id="7" name="Picture 6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4F91BB57-2E87-E015-AAE4-08820FFA0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0572" y="-2430554"/>
            <a:ext cx="1447496" cy="2239413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3F51954-02F9-D9AA-3FF6-9685CE68AB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071" y="808781"/>
            <a:ext cx="8038158" cy="5754487"/>
          </a:xfrm>
          <a:prstGeom prst="rect">
            <a:avLst/>
          </a:prstGeom>
        </p:spPr>
      </p:pic>
      <p:pic>
        <p:nvPicPr>
          <p:cNvPr id="11" name="Picture 10" descr="A screenshot of a chat&#10;&#10;AI-generated content may be incorrect.">
            <a:extLst>
              <a:ext uri="{FF2B5EF4-FFF2-40B4-BE49-F238E27FC236}">
                <a16:creationId xmlns:a16="http://schemas.microsoft.com/office/drawing/2014/main" id="{4FE9A8FF-3807-09FB-C0DC-69BDFE8924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143" y="-2430554"/>
            <a:ext cx="2526880" cy="31878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1BBC09-41E1-CFBC-3B88-B66E06891AA4}"/>
              </a:ext>
            </a:extLst>
          </p:cNvPr>
          <p:cNvSpPr txBox="1"/>
          <p:nvPr/>
        </p:nvSpPr>
        <p:spPr>
          <a:xfrm>
            <a:off x="3026279" y="-73689"/>
            <a:ext cx="5413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Chat Room</a:t>
            </a:r>
          </a:p>
        </p:txBody>
      </p:sp>
    </p:spTree>
    <p:extLst>
      <p:ext uri="{BB962C8B-B14F-4D97-AF65-F5344CB8AC3E}">
        <p14:creationId xmlns:p14="http://schemas.microsoft.com/office/powerpoint/2010/main" val="738051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F2372E9-03F7-E3EA-AC3B-3341B1075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login screen&#10;&#10;AI-generated content may be incorrect.">
            <a:extLst>
              <a:ext uri="{FF2B5EF4-FFF2-40B4-BE49-F238E27FC236}">
                <a16:creationId xmlns:a16="http://schemas.microsoft.com/office/drawing/2014/main" id="{2BE5C88C-25A1-8871-846E-8C9458D99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11309" y="-3335591"/>
            <a:ext cx="1705456" cy="2024743"/>
          </a:xfrm>
          <a:prstGeom prst="rect">
            <a:avLst/>
          </a:prstGeom>
        </p:spPr>
      </p:pic>
      <p:pic>
        <p:nvPicPr>
          <p:cNvPr id="5" name="Picture 4" descr="A screenshot of a chat&#10;&#10;AI-generated content may be incorrect.">
            <a:extLst>
              <a:ext uri="{FF2B5EF4-FFF2-40B4-BE49-F238E27FC236}">
                <a16:creationId xmlns:a16="http://schemas.microsoft.com/office/drawing/2014/main" id="{4880E2C1-B07A-0A1E-B5C0-B91CBD27E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1547" y="2578411"/>
            <a:ext cx="2883797" cy="3490912"/>
          </a:xfrm>
          <a:prstGeom prst="rect">
            <a:avLst/>
          </a:prstGeom>
        </p:spPr>
      </p:pic>
      <p:pic>
        <p:nvPicPr>
          <p:cNvPr id="7" name="Picture 6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15501A3C-9A8B-9109-EB0A-ECB7D56B5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0572" y="-2430554"/>
            <a:ext cx="1447496" cy="2239413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2CCFF90-82D1-66E9-061F-E16B69E5F7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158" y="1972493"/>
            <a:ext cx="3449829" cy="2469720"/>
          </a:xfrm>
          <a:prstGeom prst="rect">
            <a:avLst/>
          </a:prstGeom>
        </p:spPr>
      </p:pic>
      <p:pic>
        <p:nvPicPr>
          <p:cNvPr id="11" name="Picture 10" descr="A screenshot of a chat&#10;&#10;AI-generated content may be incorrect.">
            <a:extLst>
              <a:ext uri="{FF2B5EF4-FFF2-40B4-BE49-F238E27FC236}">
                <a16:creationId xmlns:a16="http://schemas.microsoft.com/office/drawing/2014/main" id="{FE07D098-02CA-083E-A774-96E7AF78E0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143" y="-2430554"/>
            <a:ext cx="2526880" cy="3187862"/>
          </a:xfrm>
          <a:prstGeom prst="rect">
            <a:avLst/>
          </a:prstGeom>
        </p:spPr>
      </p:pic>
      <p:pic>
        <p:nvPicPr>
          <p:cNvPr id="2" name="Picture 1" descr="A computer tower with many buttons">
            <a:extLst>
              <a:ext uri="{FF2B5EF4-FFF2-40B4-BE49-F238E27FC236}">
                <a16:creationId xmlns:a16="http://schemas.microsoft.com/office/drawing/2014/main" id="{CA453BF0-3751-9217-E05F-F2B019656B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014" y="1764556"/>
            <a:ext cx="2308325" cy="2308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F5015E-7B6E-D07A-AB56-9B1CF6782A51}"/>
              </a:ext>
            </a:extLst>
          </p:cNvPr>
          <p:cNvSpPr txBox="1"/>
          <p:nvPr/>
        </p:nvSpPr>
        <p:spPr>
          <a:xfrm>
            <a:off x="7197821" y="4072881"/>
            <a:ext cx="2433593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3FAC7D-DE75-E893-4DD2-7D02BD0ADE78}"/>
              </a:ext>
            </a:extLst>
          </p:cNvPr>
          <p:cNvCxnSpPr>
            <a:cxnSpLocks/>
          </p:cNvCxnSpPr>
          <p:nvPr/>
        </p:nvCxnSpPr>
        <p:spPr>
          <a:xfrm>
            <a:off x="5619750" y="3019425"/>
            <a:ext cx="211455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961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058DB8A-C340-4BC4-E030-2795181AE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login screen&#10;&#10;AI-generated content may be incorrect.">
            <a:extLst>
              <a:ext uri="{FF2B5EF4-FFF2-40B4-BE49-F238E27FC236}">
                <a16:creationId xmlns:a16="http://schemas.microsoft.com/office/drawing/2014/main" id="{55161F74-A709-9CD0-744A-74D872755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87559" y="261256"/>
            <a:ext cx="1705456" cy="2024743"/>
          </a:xfrm>
          <a:prstGeom prst="rect">
            <a:avLst/>
          </a:prstGeom>
        </p:spPr>
      </p:pic>
      <p:pic>
        <p:nvPicPr>
          <p:cNvPr id="5" name="Picture 4" descr="A screenshot of a chat&#10;&#10;AI-generated content may be incorrect.">
            <a:extLst>
              <a:ext uri="{FF2B5EF4-FFF2-40B4-BE49-F238E27FC236}">
                <a16:creationId xmlns:a16="http://schemas.microsoft.com/office/drawing/2014/main" id="{BEC9C836-05BE-DBC4-54D1-4929A94D6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004" y="1867211"/>
            <a:ext cx="2883797" cy="3490912"/>
          </a:xfrm>
          <a:prstGeom prst="rect">
            <a:avLst/>
          </a:prstGeom>
        </p:spPr>
      </p:pic>
      <p:pic>
        <p:nvPicPr>
          <p:cNvPr id="7" name="Picture 6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333724BA-D087-EDA2-3A0A-89C417DD6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1222" y="-2754404"/>
            <a:ext cx="1447496" cy="2239413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BE9608F-DAA6-81D1-BE86-E07A8867D6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86" y="7746610"/>
            <a:ext cx="2174963" cy="1557048"/>
          </a:xfrm>
          <a:prstGeom prst="rect">
            <a:avLst/>
          </a:prstGeom>
        </p:spPr>
      </p:pic>
      <p:pic>
        <p:nvPicPr>
          <p:cNvPr id="11" name="Picture 10" descr="A screenshot of a chat&#10;&#10;AI-generated content may be incorrect.">
            <a:extLst>
              <a:ext uri="{FF2B5EF4-FFF2-40B4-BE49-F238E27FC236}">
                <a16:creationId xmlns:a16="http://schemas.microsoft.com/office/drawing/2014/main" id="{8725E0BE-AC30-9710-5EEC-48D3D5A7A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119" y="984480"/>
            <a:ext cx="4457281" cy="56232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529487-D961-1EF1-476F-61D1B689382A}"/>
              </a:ext>
            </a:extLst>
          </p:cNvPr>
          <p:cNvSpPr txBox="1"/>
          <p:nvPr/>
        </p:nvSpPr>
        <p:spPr>
          <a:xfrm>
            <a:off x="3066222" y="76509"/>
            <a:ext cx="5925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AI Chat Bot</a:t>
            </a:r>
          </a:p>
        </p:txBody>
      </p:sp>
    </p:spTree>
    <p:extLst>
      <p:ext uri="{BB962C8B-B14F-4D97-AF65-F5344CB8AC3E}">
        <p14:creationId xmlns:p14="http://schemas.microsoft.com/office/powerpoint/2010/main" val="3475730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1074171-403F-2393-B85F-E970C70DA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login screen&#10;&#10;AI-generated content may be incorrect.">
            <a:extLst>
              <a:ext uri="{FF2B5EF4-FFF2-40B4-BE49-F238E27FC236}">
                <a16:creationId xmlns:a16="http://schemas.microsoft.com/office/drawing/2014/main" id="{D5DA7A02-7B7D-458A-9558-8042AB633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87559" y="261256"/>
            <a:ext cx="1705456" cy="2024743"/>
          </a:xfrm>
          <a:prstGeom prst="rect">
            <a:avLst/>
          </a:prstGeom>
        </p:spPr>
      </p:pic>
      <p:pic>
        <p:nvPicPr>
          <p:cNvPr id="5" name="Picture 4" descr="A screenshot of a chat&#10;&#10;AI-generated content may be incorrect.">
            <a:extLst>
              <a:ext uri="{FF2B5EF4-FFF2-40B4-BE49-F238E27FC236}">
                <a16:creationId xmlns:a16="http://schemas.microsoft.com/office/drawing/2014/main" id="{85FA2A07-7780-D7DD-6BC8-8225CE419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004" y="1867211"/>
            <a:ext cx="2883797" cy="3490912"/>
          </a:xfrm>
          <a:prstGeom prst="rect">
            <a:avLst/>
          </a:prstGeom>
        </p:spPr>
      </p:pic>
      <p:pic>
        <p:nvPicPr>
          <p:cNvPr id="7" name="Picture 6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82679619-8F66-F35E-5319-CE6FE63A25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1222" y="-2754404"/>
            <a:ext cx="1447496" cy="2239413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2714F15-CF48-0D45-4297-FD4F31C97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86" y="7746610"/>
            <a:ext cx="2174963" cy="1557048"/>
          </a:xfrm>
          <a:prstGeom prst="rect">
            <a:avLst/>
          </a:prstGeom>
        </p:spPr>
      </p:pic>
      <p:pic>
        <p:nvPicPr>
          <p:cNvPr id="11" name="Picture 10" descr="A screenshot of a chat&#10;&#10;AI-generated content may be incorrect.">
            <a:extLst>
              <a:ext uri="{FF2B5EF4-FFF2-40B4-BE49-F238E27FC236}">
                <a16:creationId xmlns:a16="http://schemas.microsoft.com/office/drawing/2014/main" id="{E10A0D9A-ACD3-B726-E8DF-96B7152F1A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70" y="1432155"/>
            <a:ext cx="2174456" cy="2743251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9EDF17D-4770-C808-ACC0-8A6371345428}"/>
              </a:ext>
            </a:extLst>
          </p:cNvPr>
          <p:cNvCxnSpPr>
            <a:cxnSpLocks/>
          </p:cNvCxnSpPr>
          <p:nvPr/>
        </p:nvCxnSpPr>
        <p:spPr>
          <a:xfrm>
            <a:off x="2790825" y="1990725"/>
            <a:ext cx="142875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0408BF5-275E-C898-984C-35F6CF4A41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2399" y="1864000"/>
            <a:ext cx="2276696" cy="174866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79271E-BD77-5B9B-0A31-F469C540AA03}"/>
              </a:ext>
            </a:extLst>
          </p:cNvPr>
          <p:cNvCxnSpPr>
            <a:cxnSpLocks/>
          </p:cNvCxnSpPr>
          <p:nvPr/>
        </p:nvCxnSpPr>
        <p:spPr>
          <a:xfrm flipH="1">
            <a:off x="7429500" y="3429000"/>
            <a:ext cx="15240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19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5F149FF-DB58-8BB9-68BC-E1FB70499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CC27BC5-6CD5-FE1A-DA13-E580EA66A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1528E9-8E48-C4A4-19AF-43BA64E4F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509" y="548417"/>
            <a:ext cx="7491158" cy="5761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3" name="Graphic 2" descr="Wireless router outline">
            <a:extLst>
              <a:ext uri="{FF2B5EF4-FFF2-40B4-BE49-F238E27FC236}">
                <a16:creationId xmlns:a16="http://schemas.microsoft.com/office/drawing/2014/main" id="{1CBE1B2F-2E4C-7556-4794-A3BF41DC5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3726" y="1467504"/>
            <a:ext cx="4250801" cy="425080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20A4823-50DE-5FF6-BEE3-E49210BBF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1" y="548418"/>
            <a:ext cx="3704425" cy="1868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E59B497F-EAF0-7DC6-AD07-4AD7ECC700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2763" y="694216"/>
            <a:ext cx="1546577" cy="1546577"/>
          </a:xfrm>
          <a:prstGeom prst="rect">
            <a:avLst/>
          </a:prstGeom>
        </p:spPr>
      </p:pic>
      <p:pic>
        <p:nvPicPr>
          <p:cNvPr id="9" name="Graphic 8" descr="Smart Phone outline">
            <a:extLst>
              <a:ext uri="{FF2B5EF4-FFF2-40B4-BE49-F238E27FC236}">
                <a16:creationId xmlns:a16="http://schemas.microsoft.com/office/drawing/2014/main" id="{26833B84-35A5-CA81-CAED-A3D4F9E8AA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82122" y="2685070"/>
            <a:ext cx="1487860" cy="148786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A544B81-90A3-9D5C-20A2-988BA3266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1" y="2529926"/>
            <a:ext cx="3704425" cy="182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Graphic 4" descr="Computer outline">
            <a:extLst>
              <a:ext uri="{FF2B5EF4-FFF2-40B4-BE49-F238E27FC236}">
                <a16:creationId xmlns:a16="http://schemas.microsoft.com/office/drawing/2014/main" id="{39487D94-17CC-8104-A610-7D6521EF6E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48905" y="4591051"/>
            <a:ext cx="1554293" cy="15542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3BD077A-5923-A123-33B5-DBCDB46F6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4214" y="4441273"/>
            <a:ext cx="3704425" cy="1868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DC0556-BC9D-ACBE-2A40-977B148A8C69}"/>
              </a:ext>
            </a:extLst>
          </p:cNvPr>
          <p:cNvCxnSpPr>
            <a:cxnSpLocks/>
          </p:cNvCxnSpPr>
          <p:nvPr/>
        </p:nvCxnSpPr>
        <p:spPr>
          <a:xfrm flipV="1">
            <a:off x="3873260" y="1664898"/>
            <a:ext cx="4908431" cy="292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D08608D-9B0B-D4F9-2945-0D44C15370C7}"/>
              </a:ext>
            </a:extLst>
          </p:cNvPr>
          <p:cNvCxnSpPr>
            <a:cxnSpLocks/>
          </p:cNvCxnSpPr>
          <p:nvPr/>
        </p:nvCxnSpPr>
        <p:spPr>
          <a:xfrm flipV="1">
            <a:off x="4325343" y="3562709"/>
            <a:ext cx="4076785" cy="1048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6D5EAC-3000-3266-3566-C97A503E9665}"/>
              </a:ext>
            </a:extLst>
          </p:cNvPr>
          <p:cNvCxnSpPr>
            <a:cxnSpLocks/>
          </p:cNvCxnSpPr>
          <p:nvPr/>
        </p:nvCxnSpPr>
        <p:spPr>
          <a:xfrm>
            <a:off x="4888876" y="4674742"/>
            <a:ext cx="3711660" cy="345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BB4C84A-C462-1AEE-FBE8-2F4EE4B2A2F2}"/>
              </a:ext>
            </a:extLst>
          </p:cNvPr>
          <p:cNvSpPr txBox="1"/>
          <p:nvPr/>
        </p:nvSpPr>
        <p:spPr>
          <a:xfrm>
            <a:off x="3420503" y="5223159"/>
            <a:ext cx="1809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Router</a:t>
            </a:r>
          </a:p>
        </p:txBody>
      </p:sp>
      <p:pic>
        <p:nvPicPr>
          <p:cNvPr id="15" name="Graphic 14" descr="Internet Of Things with solid fill">
            <a:extLst>
              <a:ext uri="{FF2B5EF4-FFF2-40B4-BE49-F238E27FC236}">
                <a16:creationId xmlns:a16="http://schemas.microsoft.com/office/drawing/2014/main" id="{B9ACA83A-3F2A-F0D7-E1E4-DA80F041DC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0464" y="694217"/>
            <a:ext cx="946126" cy="94612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C332E1-FF1D-5FA4-B24C-9B94F541DF11}"/>
              </a:ext>
            </a:extLst>
          </p:cNvPr>
          <p:cNvCxnSpPr>
            <a:cxnSpLocks/>
          </p:cNvCxnSpPr>
          <p:nvPr/>
        </p:nvCxnSpPr>
        <p:spPr>
          <a:xfrm flipH="1" flipV="1">
            <a:off x="1790729" y="1981355"/>
            <a:ext cx="1189780" cy="1953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5A1EA2F-B80F-A59C-A934-9DE25559FC75}"/>
              </a:ext>
            </a:extLst>
          </p:cNvPr>
          <p:cNvSpPr txBox="1"/>
          <p:nvPr/>
        </p:nvSpPr>
        <p:spPr>
          <a:xfrm>
            <a:off x="807782" y="1601477"/>
            <a:ext cx="10266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Internet</a:t>
            </a:r>
          </a:p>
        </p:txBody>
      </p:sp>
      <p:pic>
        <p:nvPicPr>
          <p:cNvPr id="26" name="Graphic 25" descr="Wireless router outline">
            <a:extLst>
              <a:ext uri="{FF2B5EF4-FFF2-40B4-BE49-F238E27FC236}">
                <a16:creationId xmlns:a16="http://schemas.microsoft.com/office/drawing/2014/main" id="{05CA8F2E-8D71-DC29-7314-7E77133DF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3120" y="1495578"/>
            <a:ext cx="4250801" cy="4250801"/>
          </a:xfrm>
          <a:prstGeom prst="rect">
            <a:avLst/>
          </a:prstGeom>
        </p:spPr>
      </p:pic>
      <p:pic>
        <p:nvPicPr>
          <p:cNvPr id="27" name="Graphic 26" descr="Internet Of Things with solid fill">
            <a:extLst>
              <a:ext uri="{FF2B5EF4-FFF2-40B4-BE49-F238E27FC236}">
                <a16:creationId xmlns:a16="http://schemas.microsoft.com/office/drawing/2014/main" id="{4AB2D66F-9E05-E8C4-0BDB-BD694FEC19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9858" y="722291"/>
            <a:ext cx="946126" cy="946126"/>
          </a:xfrm>
          <a:prstGeom prst="rect">
            <a:avLst/>
          </a:prstGeom>
        </p:spPr>
      </p:pic>
      <p:pic>
        <p:nvPicPr>
          <p:cNvPr id="30" name="Graphic 29" descr="Laptop with solid fill">
            <a:extLst>
              <a:ext uri="{FF2B5EF4-FFF2-40B4-BE49-F238E27FC236}">
                <a16:creationId xmlns:a16="http://schemas.microsoft.com/office/drawing/2014/main" id="{2CBA04C4-4A1B-0AFB-1986-3613784C3D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2763" y="722291"/>
            <a:ext cx="1546577" cy="1546577"/>
          </a:xfrm>
          <a:prstGeom prst="rect">
            <a:avLst/>
          </a:prstGeom>
        </p:spPr>
      </p:pic>
      <p:pic>
        <p:nvPicPr>
          <p:cNvPr id="31" name="Graphic 30" descr="Smart Phone outline">
            <a:extLst>
              <a:ext uri="{FF2B5EF4-FFF2-40B4-BE49-F238E27FC236}">
                <a16:creationId xmlns:a16="http://schemas.microsoft.com/office/drawing/2014/main" id="{EF556EAD-CF56-5671-BC50-6476FC1018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82122" y="2713145"/>
            <a:ext cx="1487860" cy="1487860"/>
          </a:xfrm>
          <a:prstGeom prst="rect">
            <a:avLst/>
          </a:prstGeom>
        </p:spPr>
      </p:pic>
      <p:pic>
        <p:nvPicPr>
          <p:cNvPr id="32" name="Graphic 31" descr="Wireless router outline">
            <a:extLst>
              <a:ext uri="{FF2B5EF4-FFF2-40B4-BE49-F238E27FC236}">
                <a16:creationId xmlns:a16="http://schemas.microsoft.com/office/drawing/2014/main" id="{2223D81F-1D16-48E8-F1AB-C65385297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3120" y="1523653"/>
            <a:ext cx="4250801" cy="4250801"/>
          </a:xfrm>
          <a:prstGeom prst="rect">
            <a:avLst/>
          </a:prstGeom>
        </p:spPr>
      </p:pic>
      <p:pic>
        <p:nvPicPr>
          <p:cNvPr id="33" name="Graphic 32" descr="Internet Of Things with solid fill">
            <a:extLst>
              <a:ext uri="{FF2B5EF4-FFF2-40B4-BE49-F238E27FC236}">
                <a16:creationId xmlns:a16="http://schemas.microsoft.com/office/drawing/2014/main" id="{D17D69D5-E9F8-8285-8388-CAE2FA1258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9858" y="750366"/>
            <a:ext cx="946126" cy="946126"/>
          </a:xfrm>
          <a:prstGeom prst="rect">
            <a:avLst/>
          </a:prstGeom>
        </p:spPr>
      </p:pic>
      <p:pic>
        <p:nvPicPr>
          <p:cNvPr id="34" name="Graphic 33" descr="Computer outline">
            <a:extLst>
              <a:ext uri="{FF2B5EF4-FFF2-40B4-BE49-F238E27FC236}">
                <a16:creationId xmlns:a16="http://schemas.microsoft.com/office/drawing/2014/main" id="{B587C996-5D0C-40A4-0294-3A92FF1EEC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15689" y="4609490"/>
            <a:ext cx="1554293" cy="1554293"/>
          </a:xfrm>
          <a:prstGeom prst="rect">
            <a:avLst/>
          </a:prstGeom>
        </p:spPr>
      </p:pic>
      <p:pic>
        <p:nvPicPr>
          <p:cNvPr id="35" name="Graphic 34" descr="Laptop with solid fill">
            <a:extLst>
              <a:ext uri="{FF2B5EF4-FFF2-40B4-BE49-F238E27FC236}">
                <a16:creationId xmlns:a16="http://schemas.microsoft.com/office/drawing/2014/main" id="{098B5992-BACF-CF64-A6D9-E9D4B7DB451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219547" y="740730"/>
            <a:ext cx="1546577" cy="1546577"/>
          </a:xfrm>
          <a:prstGeom prst="rect">
            <a:avLst/>
          </a:prstGeom>
        </p:spPr>
      </p:pic>
      <p:pic>
        <p:nvPicPr>
          <p:cNvPr id="36" name="Graphic 35" descr="Smart Phone outline">
            <a:extLst>
              <a:ext uri="{FF2B5EF4-FFF2-40B4-BE49-F238E27FC236}">
                <a16:creationId xmlns:a16="http://schemas.microsoft.com/office/drawing/2014/main" id="{7C017100-DCED-5E06-7C3F-1A3F82B3318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248906" y="2731584"/>
            <a:ext cx="1487860" cy="1487860"/>
          </a:xfrm>
          <a:prstGeom prst="rect">
            <a:avLst/>
          </a:prstGeom>
        </p:spPr>
      </p:pic>
      <p:pic>
        <p:nvPicPr>
          <p:cNvPr id="37" name="Graphic 36" descr="Wireless router outline">
            <a:extLst>
              <a:ext uri="{FF2B5EF4-FFF2-40B4-BE49-F238E27FC236}">
                <a16:creationId xmlns:a16="http://schemas.microsoft.com/office/drawing/2014/main" id="{D38BDACA-A1D1-E117-3834-632D441B01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89904" y="1542092"/>
            <a:ext cx="4250801" cy="4250801"/>
          </a:xfrm>
          <a:prstGeom prst="rect">
            <a:avLst/>
          </a:prstGeom>
        </p:spPr>
      </p:pic>
      <p:pic>
        <p:nvPicPr>
          <p:cNvPr id="38" name="Graphic 37" descr="Internet Of Things with solid fill">
            <a:extLst>
              <a:ext uri="{FF2B5EF4-FFF2-40B4-BE49-F238E27FC236}">
                <a16:creationId xmlns:a16="http://schemas.microsoft.com/office/drawing/2014/main" id="{07BE078F-DE46-AE4A-A47F-F71448280CB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6642" y="768805"/>
            <a:ext cx="946126" cy="9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06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D1469F5-6145-224D-7A2D-6847156EE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login screen&#10;&#10;AI-generated content may be incorrect.">
            <a:extLst>
              <a:ext uri="{FF2B5EF4-FFF2-40B4-BE49-F238E27FC236}">
                <a16:creationId xmlns:a16="http://schemas.microsoft.com/office/drawing/2014/main" id="{581D881A-290C-0CA0-D614-B9F612236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87559" y="261256"/>
            <a:ext cx="1705456" cy="2024743"/>
          </a:xfrm>
          <a:prstGeom prst="rect">
            <a:avLst/>
          </a:prstGeom>
        </p:spPr>
      </p:pic>
      <p:pic>
        <p:nvPicPr>
          <p:cNvPr id="5" name="Picture 4" descr="A screenshot of a chat&#10;&#10;AI-generated content may be incorrect.">
            <a:extLst>
              <a:ext uri="{FF2B5EF4-FFF2-40B4-BE49-F238E27FC236}">
                <a16:creationId xmlns:a16="http://schemas.microsoft.com/office/drawing/2014/main" id="{7CD27FA7-0A80-12F9-E659-34DC2464F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004" y="1867211"/>
            <a:ext cx="2883797" cy="3490912"/>
          </a:xfrm>
          <a:prstGeom prst="rect">
            <a:avLst/>
          </a:prstGeom>
        </p:spPr>
      </p:pic>
      <p:pic>
        <p:nvPicPr>
          <p:cNvPr id="7" name="Picture 6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59D8B401-9766-2467-00B8-E436FA1F74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1222" y="-2754404"/>
            <a:ext cx="1447496" cy="2239413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B9E7DD0-DBD0-FD29-DE1E-C6560296B9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86" y="7746610"/>
            <a:ext cx="2174963" cy="1557048"/>
          </a:xfrm>
          <a:prstGeom prst="rect">
            <a:avLst/>
          </a:prstGeom>
        </p:spPr>
      </p:pic>
      <p:pic>
        <p:nvPicPr>
          <p:cNvPr id="11" name="Picture 10" descr="A screenshot of a chat&#10;&#10;AI-generated content may be incorrect.">
            <a:extLst>
              <a:ext uri="{FF2B5EF4-FFF2-40B4-BE49-F238E27FC236}">
                <a16:creationId xmlns:a16="http://schemas.microsoft.com/office/drawing/2014/main" id="{6AEFB4E2-5EF6-40A7-DEED-F987433968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70" y="1432155"/>
            <a:ext cx="2174456" cy="2743251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6F65D83-8D2F-18EF-E96D-F29AFC69E287}"/>
              </a:ext>
            </a:extLst>
          </p:cNvPr>
          <p:cNvCxnSpPr>
            <a:cxnSpLocks/>
          </p:cNvCxnSpPr>
          <p:nvPr/>
        </p:nvCxnSpPr>
        <p:spPr>
          <a:xfrm>
            <a:off x="2790825" y="1990725"/>
            <a:ext cx="4791075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1883C0B-E8EE-5312-5CB5-5EAA1D8084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2399" y="1864000"/>
            <a:ext cx="2276696" cy="17486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796C48-223F-FCE5-BFE5-8951D59EFC67}"/>
              </a:ext>
            </a:extLst>
          </p:cNvPr>
          <p:cNvSpPr txBox="1"/>
          <p:nvPr/>
        </p:nvSpPr>
        <p:spPr>
          <a:xfrm>
            <a:off x="4704932" y="1500796"/>
            <a:ext cx="1702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API Key 🗝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BE8E1C-948B-5294-0DDE-5E6E548E75DB}"/>
              </a:ext>
            </a:extLst>
          </p:cNvPr>
          <p:cNvCxnSpPr>
            <a:cxnSpLocks/>
          </p:cNvCxnSpPr>
          <p:nvPr/>
        </p:nvCxnSpPr>
        <p:spPr>
          <a:xfrm flipH="1">
            <a:off x="7429500" y="3429000"/>
            <a:ext cx="15240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502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431A012-E973-8AAA-4E6C-8D5EB9BB2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login screen&#10;&#10;AI-generated content may be incorrect.">
            <a:extLst>
              <a:ext uri="{FF2B5EF4-FFF2-40B4-BE49-F238E27FC236}">
                <a16:creationId xmlns:a16="http://schemas.microsoft.com/office/drawing/2014/main" id="{20ECFF33-0BD5-3B76-69DC-21D40D49C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87559" y="261256"/>
            <a:ext cx="1705456" cy="2024743"/>
          </a:xfrm>
          <a:prstGeom prst="rect">
            <a:avLst/>
          </a:prstGeom>
        </p:spPr>
      </p:pic>
      <p:pic>
        <p:nvPicPr>
          <p:cNvPr id="5" name="Picture 4" descr="A screenshot of a chat&#10;&#10;AI-generated content may be incorrect.">
            <a:extLst>
              <a:ext uri="{FF2B5EF4-FFF2-40B4-BE49-F238E27FC236}">
                <a16:creationId xmlns:a16="http://schemas.microsoft.com/office/drawing/2014/main" id="{A0362C42-6EE4-B381-7071-F1870AD02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004" y="1867211"/>
            <a:ext cx="2883797" cy="3490912"/>
          </a:xfrm>
          <a:prstGeom prst="rect">
            <a:avLst/>
          </a:prstGeom>
        </p:spPr>
      </p:pic>
      <p:pic>
        <p:nvPicPr>
          <p:cNvPr id="7" name="Picture 6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ED090E39-A394-53CD-F781-C7DDB953A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1222" y="-2754404"/>
            <a:ext cx="1447496" cy="2239413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63F388A-8AE9-F020-99D1-09E7082BC0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86" y="7746610"/>
            <a:ext cx="2174963" cy="1557048"/>
          </a:xfrm>
          <a:prstGeom prst="rect">
            <a:avLst/>
          </a:prstGeom>
        </p:spPr>
      </p:pic>
      <p:pic>
        <p:nvPicPr>
          <p:cNvPr id="11" name="Picture 10" descr="A screenshot of a chat&#10;&#10;AI-generated content may be incorrect.">
            <a:extLst>
              <a:ext uri="{FF2B5EF4-FFF2-40B4-BE49-F238E27FC236}">
                <a16:creationId xmlns:a16="http://schemas.microsoft.com/office/drawing/2014/main" id="{B7C8F8C5-7A76-CCE0-CE67-BA21691A97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70" y="1432155"/>
            <a:ext cx="2174456" cy="2743251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14CB377-B674-7B48-2C8C-5541EC876C16}"/>
              </a:ext>
            </a:extLst>
          </p:cNvPr>
          <p:cNvCxnSpPr>
            <a:cxnSpLocks/>
          </p:cNvCxnSpPr>
          <p:nvPr/>
        </p:nvCxnSpPr>
        <p:spPr>
          <a:xfrm>
            <a:off x="2790825" y="1990725"/>
            <a:ext cx="4791075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5C35024-E936-32B0-75AB-E0AD6BB5C8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2399" y="1864000"/>
            <a:ext cx="2276696" cy="17486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253513-DE2A-6A6F-D6EE-C8E015CF1E1F}"/>
              </a:ext>
            </a:extLst>
          </p:cNvPr>
          <p:cNvSpPr txBox="1"/>
          <p:nvPr/>
        </p:nvSpPr>
        <p:spPr>
          <a:xfrm>
            <a:off x="4704932" y="1500796"/>
            <a:ext cx="1702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API Key 🗝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5FC7FB-5B19-D8ED-6EF1-9A963D29224C}"/>
              </a:ext>
            </a:extLst>
          </p:cNvPr>
          <p:cNvCxnSpPr>
            <a:cxnSpLocks/>
          </p:cNvCxnSpPr>
          <p:nvPr/>
        </p:nvCxnSpPr>
        <p:spPr>
          <a:xfrm flipH="1">
            <a:off x="2790825" y="3429000"/>
            <a:ext cx="4791075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7442545-F566-B859-2FC3-DB935E06C2E7}"/>
              </a:ext>
            </a:extLst>
          </p:cNvPr>
          <p:cNvSpPr txBox="1"/>
          <p:nvPr/>
        </p:nvSpPr>
        <p:spPr>
          <a:xfrm>
            <a:off x="4524095" y="3612667"/>
            <a:ext cx="1571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017800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3AA4A11-95A2-3BFB-B43A-210D657A8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login screen&#10;&#10;AI-generated content may be incorrect.">
            <a:extLst>
              <a:ext uri="{FF2B5EF4-FFF2-40B4-BE49-F238E27FC236}">
                <a16:creationId xmlns:a16="http://schemas.microsoft.com/office/drawing/2014/main" id="{3BB57B26-896A-93C7-E9C4-1FA661CBB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7479" y="-2148259"/>
            <a:ext cx="1705456" cy="2024743"/>
          </a:xfrm>
          <a:prstGeom prst="rect">
            <a:avLst/>
          </a:prstGeom>
        </p:spPr>
      </p:pic>
      <p:pic>
        <p:nvPicPr>
          <p:cNvPr id="5" name="Picture 4" descr="A screenshot of a chat&#10;&#10;AI-generated content may be incorrect.">
            <a:extLst>
              <a:ext uri="{FF2B5EF4-FFF2-40B4-BE49-F238E27FC236}">
                <a16:creationId xmlns:a16="http://schemas.microsoft.com/office/drawing/2014/main" id="{B243B7CA-1E86-4EF2-3DE2-4F94BE909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942" y="984480"/>
            <a:ext cx="4666192" cy="5648549"/>
          </a:xfrm>
          <a:prstGeom prst="rect">
            <a:avLst/>
          </a:prstGeom>
        </p:spPr>
      </p:pic>
      <p:pic>
        <p:nvPicPr>
          <p:cNvPr id="7" name="Picture 6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34428634-4D65-1D56-6743-A628D949D9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84472" y="-2944904"/>
            <a:ext cx="1447496" cy="2239413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5C4E01A-2058-BAD4-F1D2-0DE95304B7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86" y="7746610"/>
            <a:ext cx="2174963" cy="1557048"/>
          </a:xfrm>
          <a:prstGeom prst="rect">
            <a:avLst/>
          </a:prstGeom>
        </p:spPr>
      </p:pic>
      <p:pic>
        <p:nvPicPr>
          <p:cNvPr id="11" name="Picture 10" descr="A screenshot of a chat&#10;&#10;AI-generated content may be incorrect.">
            <a:extLst>
              <a:ext uri="{FF2B5EF4-FFF2-40B4-BE49-F238E27FC236}">
                <a16:creationId xmlns:a16="http://schemas.microsoft.com/office/drawing/2014/main" id="{1EEA6821-AB58-36D1-7A18-6834EDBD3C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22023" y="617850"/>
            <a:ext cx="4655684" cy="58735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70C236-5AB3-B1B3-687C-2C6F38E0E3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9750" y="0"/>
            <a:ext cx="3568576" cy="117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43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ree Google Thank You Slide &amp; PowerPoint Templates">
            <a:extLst>
              <a:ext uri="{FF2B5EF4-FFF2-40B4-BE49-F238E27FC236}">
                <a16:creationId xmlns:a16="http://schemas.microsoft.com/office/drawing/2014/main" id="{5393BBD3-D8B2-159B-81B7-EC0A92B36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939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4244442-C911-1B4F-A1C8-C83A77763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D0122D0-A88F-B2E4-A88F-FD608E0B3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59D396-8B75-F519-147E-09DE31D74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509" y="548417"/>
            <a:ext cx="7491158" cy="5761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2CD5DB-1A35-EF0C-F816-D2B6231CCB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1" y="548418"/>
            <a:ext cx="3704425" cy="1868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542FEAC2-6D2B-D15A-4419-388650C69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2763" y="694216"/>
            <a:ext cx="1546577" cy="1546577"/>
          </a:xfrm>
          <a:prstGeom prst="rect">
            <a:avLst/>
          </a:prstGeom>
        </p:spPr>
      </p:pic>
      <p:pic>
        <p:nvPicPr>
          <p:cNvPr id="9" name="Graphic 8" descr="Smart Phone outline">
            <a:extLst>
              <a:ext uri="{FF2B5EF4-FFF2-40B4-BE49-F238E27FC236}">
                <a16:creationId xmlns:a16="http://schemas.microsoft.com/office/drawing/2014/main" id="{4B55FFF8-9D10-B0AB-4B76-3C9D51891D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2122" y="2685070"/>
            <a:ext cx="1487860" cy="148786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960669D-6BDC-45E8-33B3-AC24BD02F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1" y="2529926"/>
            <a:ext cx="3704425" cy="182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Graphic 4" descr="Computer outline">
            <a:extLst>
              <a:ext uri="{FF2B5EF4-FFF2-40B4-BE49-F238E27FC236}">
                <a16:creationId xmlns:a16="http://schemas.microsoft.com/office/drawing/2014/main" id="{BA06C3F4-DB57-A68C-BE70-5A447DFE2D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8905" y="4591051"/>
            <a:ext cx="1554293" cy="15542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D092715-330B-4E98-5CA5-83276046D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4214" y="4441273"/>
            <a:ext cx="3704425" cy="1868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F791B7-9BF2-9049-D2B3-488DACF6AE85}"/>
              </a:ext>
            </a:extLst>
          </p:cNvPr>
          <p:cNvCxnSpPr>
            <a:cxnSpLocks/>
          </p:cNvCxnSpPr>
          <p:nvPr/>
        </p:nvCxnSpPr>
        <p:spPr>
          <a:xfrm flipV="1">
            <a:off x="4223907" y="1664898"/>
            <a:ext cx="4557784" cy="865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3744C9-D259-B131-104A-D1FCDEBDCE04}"/>
              </a:ext>
            </a:extLst>
          </p:cNvPr>
          <p:cNvCxnSpPr>
            <a:cxnSpLocks/>
          </p:cNvCxnSpPr>
          <p:nvPr/>
        </p:nvCxnSpPr>
        <p:spPr>
          <a:xfrm>
            <a:off x="5192753" y="2537860"/>
            <a:ext cx="3209375" cy="1024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E5BCAFC-C6BB-35B9-7099-50A26F33C094}"/>
              </a:ext>
            </a:extLst>
          </p:cNvPr>
          <p:cNvCxnSpPr>
            <a:cxnSpLocks/>
          </p:cNvCxnSpPr>
          <p:nvPr/>
        </p:nvCxnSpPr>
        <p:spPr>
          <a:xfrm>
            <a:off x="4886325" y="2529926"/>
            <a:ext cx="3714211" cy="2490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FE984D-B77C-53C9-704C-D0B10CB9118D}"/>
              </a:ext>
            </a:extLst>
          </p:cNvPr>
          <p:cNvSpPr txBox="1"/>
          <p:nvPr/>
        </p:nvSpPr>
        <p:spPr>
          <a:xfrm>
            <a:off x="3530422" y="2771393"/>
            <a:ext cx="180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Router</a:t>
            </a:r>
          </a:p>
        </p:txBody>
      </p:sp>
      <p:pic>
        <p:nvPicPr>
          <p:cNvPr id="15" name="Graphic 14" descr="Internet Of Things with solid fill">
            <a:extLst>
              <a:ext uri="{FF2B5EF4-FFF2-40B4-BE49-F238E27FC236}">
                <a16:creationId xmlns:a16="http://schemas.microsoft.com/office/drawing/2014/main" id="{9D391CAC-DF8F-D356-BF29-2E7D4E68C6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0464" y="694217"/>
            <a:ext cx="946126" cy="94612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1FD145-2E38-270B-7F68-28C86D6BF990}"/>
              </a:ext>
            </a:extLst>
          </p:cNvPr>
          <p:cNvCxnSpPr>
            <a:cxnSpLocks/>
          </p:cNvCxnSpPr>
          <p:nvPr/>
        </p:nvCxnSpPr>
        <p:spPr>
          <a:xfrm flipH="1" flipV="1">
            <a:off x="1790729" y="1981355"/>
            <a:ext cx="1299256" cy="435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8650B0E-FFCE-9081-7074-15E33DE134D1}"/>
              </a:ext>
            </a:extLst>
          </p:cNvPr>
          <p:cNvSpPr txBox="1"/>
          <p:nvPr/>
        </p:nvSpPr>
        <p:spPr>
          <a:xfrm>
            <a:off x="807782" y="1601477"/>
            <a:ext cx="10266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Internet</a:t>
            </a:r>
          </a:p>
        </p:txBody>
      </p:sp>
      <p:pic>
        <p:nvPicPr>
          <p:cNvPr id="27" name="Graphic 26" descr="Internet Of Things with solid fill">
            <a:extLst>
              <a:ext uri="{FF2B5EF4-FFF2-40B4-BE49-F238E27FC236}">
                <a16:creationId xmlns:a16="http://schemas.microsoft.com/office/drawing/2014/main" id="{D767FC39-4224-5575-9EE1-4AF28E90A1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9858" y="722291"/>
            <a:ext cx="946126" cy="946126"/>
          </a:xfrm>
          <a:prstGeom prst="rect">
            <a:avLst/>
          </a:prstGeom>
        </p:spPr>
      </p:pic>
      <p:pic>
        <p:nvPicPr>
          <p:cNvPr id="30" name="Graphic 29" descr="Laptop with solid fill">
            <a:extLst>
              <a:ext uri="{FF2B5EF4-FFF2-40B4-BE49-F238E27FC236}">
                <a16:creationId xmlns:a16="http://schemas.microsoft.com/office/drawing/2014/main" id="{4272EAEB-8535-F73B-D9FE-2CAD96C61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2763" y="722291"/>
            <a:ext cx="1546577" cy="1546577"/>
          </a:xfrm>
          <a:prstGeom prst="rect">
            <a:avLst/>
          </a:prstGeom>
        </p:spPr>
      </p:pic>
      <p:pic>
        <p:nvPicPr>
          <p:cNvPr id="31" name="Graphic 30" descr="Smart Phone outline">
            <a:extLst>
              <a:ext uri="{FF2B5EF4-FFF2-40B4-BE49-F238E27FC236}">
                <a16:creationId xmlns:a16="http://schemas.microsoft.com/office/drawing/2014/main" id="{595E3902-4E3B-FFF6-433B-BC56385F5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2122" y="2713145"/>
            <a:ext cx="1487860" cy="1487860"/>
          </a:xfrm>
          <a:prstGeom prst="rect">
            <a:avLst/>
          </a:prstGeom>
        </p:spPr>
      </p:pic>
      <p:pic>
        <p:nvPicPr>
          <p:cNvPr id="33" name="Graphic 32" descr="Internet Of Things with solid fill">
            <a:extLst>
              <a:ext uri="{FF2B5EF4-FFF2-40B4-BE49-F238E27FC236}">
                <a16:creationId xmlns:a16="http://schemas.microsoft.com/office/drawing/2014/main" id="{A4182AF5-FFEB-54A4-BDE0-87E5BFDDD8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9858" y="750366"/>
            <a:ext cx="946126" cy="946126"/>
          </a:xfrm>
          <a:prstGeom prst="rect">
            <a:avLst/>
          </a:prstGeom>
        </p:spPr>
      </p:pic>
      <p:pic>
        <p:nvPicPr>
          <p:cNvPr id="34" name="Graphic 33" descr="Computer outline">
            <a:extLst>
              <a:ext uri="{FF2B5EF4-FFF2-40B4-BE49-F238E27FC236}">
                <a16:creationId xmlns:a16="http://schemas.microsoft.com/office/drawing/2014/main" id="{EA63CDEF-2A0C-5B22-06C6-3C741773FB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15689" y="4609490"/>
            <a:ext cx="1554293" cy="1554293"/>
          </a:xfrm>
          <a:prstGeom prst="rect">
            <a:avLst/>
          </a:prstGeom>
        </p:spPr>
      </p:pic>
      <p:pic>
        <p:nvPicPr>
          <p:cNvPr id="35" name="Graphic 34" descr="Laptop with solid fill">
            <a:extLst>
              <a:ext uri="{FF2B5EF4-FFF2-40B4-BE49-F238E27FC236}">
                <a16:creationId xmlns:a16="http://schemas.microsoft.com/office/drawing/2014/main" id="{17C200CE-1E3D-EC71-86B5-E9DEA2FC05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19547" y="740730"/>
            <a:ext cx="1546577" cy="1546577"/>
          </a:xfrm>
          <a:prstGeom prst="rect">
            <a:avLst/>
          </a:prstGeom>
        </p:spPr>
      </p:pic>
      <p:pic>
        <p:nvPicPr>
          <p:cNvPr id="36" name="Graphic 35" descr="Smart Phone outline">
            <a:extLst>
              <a:ext uri="{FF2B5EF4-FFF2-40B4-BE49-F238E27FC236}">
                <a16:creationId xmlns:a16="http://schemas.microsoft.com/office/drawing/2014/main" id="{2187D9CD-E34E-5EF8-4C93-B7518687E86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248906" y="2731584"/>
            <a:ext cx="1487860" cy="1487860"/>
          </a:xfrm>
          <a:prstGeom prst="rect">
            <a:avLst/>
          </a:prstGeom>
        </p:spPr>
      </p:pic>
      <p:pic>
        <p:nvPicPr>
          <p:cNvPr id="37" name="Graphic 36" descr="Wireless router outline">
            <a:extLst>
              <a:ext uri="{FF2B5EF4-FFF2-40B4-BE49-F238E27FC236}">
                <a16:creationId xmlns:a16="http://schemas.microsoft.com/office/drawing/2014/main" id="{A53B10E6-16EE-4EC0-BEED-BF4DEBBAE33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46648" y="275936"/>
            <a:ext cx="2997968" cy="2997968"/>
          </a:xfrm>
          <a:prstGeom prst="rect">
            <a:avLst/>
          </a:prstGeom>
        </p:spPr>
      </p:pic>
      <p:pic>
        <p:nvPicPr>
          <p:cNvPr id="38" name="Graphic 37" descr="Internet Of Things with solid fill">
            <a:extLst>
              <a:ext uri="{FF2B5EF4-FFF2-40B4-BE49-F238E27FC236}">
                <a16:creationId xmlns:a16="http://schemas.microsoft.com/office/drawing/2014/main" id="{8B67DB0C-F369-C81D-5325-1614711DF49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6642" y="768805"/>
            <a:ext cx="946126" cy="946126"/>
          </a:xfrm>
          <a:prstGeom prst="rect">
            <a:avLst/>
          </a:prstGeom>
        </p:spPr>
      </p:pic>
      <p:pic>
        <p:nvPicPr>
          <p:cNvPr id="11" name="Picture 10" descr="A computer tower with many buttons">
            <a:extLst>
              <a:ext uri="{FF2B5EF4-FFF2-40B4-BE49-F238E27FC236}">
                <a16:creationId xmlns:a16="http://schemas.microsoft.com/office/drawing/2014/main" id="{E8D8E610-E023-5405-216B-9410CAC5A5D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110" y="4399891"/>
            <a:ext cx="1343280" cy="134328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874E03-FE38-0FC8-9F18-2BA3939763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435262" y="3140725"/>
            <a:ext cx="42723" cy="1125987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E75D509-71F8-2FB6-E05A-3BC966F42F67}"/>
              </a:ext>
            </a:extLst>
          </p:cNvPr>
          <p:cNvSpPr txBox="1"/>
          <p:nvPr/>
        </p:nvSpPr>
        <p:spPr>
          <a:xfrm>
            <a:off x="3349858" y="5677677"/>
            <a:ext cx="2111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070573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images with a sun in the background">
            <a:extLst>
              <a:ext uri="{FF2B5EF4-FFF2-40B4-BE49-F238E27FC236}">
                <a16:creationId xmlns:a16="http://schemas.microsoft.com/office/drawing/2014/main" id="{8D2F28D0-1F1A-92ED-3638-265D5F93A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631" y="-2050518"/>
            <a:ext cx="2964500" cy="2964500"/>
          </a:xfrm>
          <a:prstGeom prst="rect">
            <a:avLst/>
          </a:prstGeom>
        </p:spPr>
      </p:pic>
      <p:pic>
        <p:nvPicPr>
          <p:cNvPr id="5" name="Picture 4" descr="A white file with blue arrows">
            <a:extLst>
              <a:ext uri="{FF2B5EF4-FFF2-40B4-BE49-F238E27FC236}">
                <a16:creationId xmlns:a16="http://schemas.microsoft.com/office/drawing/2014/main" id="{4948180F-3504-5E36-DFE6-E901F00E4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02858" y="-276652"/>
            <a:ext cx="2700582" cy="2700582"/>
          </a:xfrm>
          <a:prstGeom prst="rect">
            <a:avLst/>
          </a:prstGeom>
        </p:spPr>
      </p:pic>
      <p:pic>
        <p:nvPicPr>
          <p:cNvPr id="7" name="Picture 6" descr="A logo of a server">
            <a:extLst>
              <a:ext uri="{FF2B5EF4-FFF2-40B4-BE49-F238E27FC236}">
                <a16:creationId xmlns:a16="http://schemas.microsoft.com/office/drawing/2014/main" id="{C7720D56-3D4D-CE58-8C4D-4299F70E01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3747" y="7158229"/>
            <a:ext cx="2985674" cy="1866046"/>
          </a:xfrm>
          <a:prstGeom prst="rect">
            <a:avLst/>
          </a:prstGeom>
        </p:spPr>
      </p:pic>
      <p:pic>
        <p:nvPicPr>
          <p:cNvPr id="9" name="Picture 8" descr="A computer tower with many buttons">
            <a:extLst>
              <a:ext uri="{FF2B5EF4-FFF2-40B4-BE49-F238E27FC236}">
                <a16:creationId xmlns:a16="http://schemas.microsoft.com/office/drawing/2014/main" id="{9D17993B-B9EE-DAC4-DB1B-A7EB679C9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870" y="1448435"/>
            <a:ext cx="2209166" cy="2209166"/>
          </a:xfrm>
          <a:prstGeom prst="rect">
            <a:avLst/>
          </a:prstGeom>
        </p:spPr>
      </p:pic>
      <p:pic>
        <p:nvPicPr>
          <p:cNvPr id="11" name="Picture 10" descr="A computer screen with gears on it&#10;&#10;AI-generated content may be incorrect.">
            <a:extLst>
              <a:ext uri="{FF2B5EF4-FFF2-40B4-BE49-F238E27FC236}">
                <a16:creationId xmlns:a16="http://schemas.microsoft.com/office/drawing/2014/main" id="{1E9BAFF6-D5D8-1BF0-8BFE-FE80752A19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101" y="4281714"/>
            <a:ext cx="3214282" cy="32080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97B5CB-093F-8BF1-E6E5-38111A829EA8}"/>
              </a:ext>
            </a:extLst>
          </p:cNvPr>
          <p:cNvSpPr txBox="1"/>
          <p:nvPr/>
        </p:nvSpPr>
        <p:spPr>
          <a:xfrm>
            <a:off x="4484443" y="3726934"/>
            <a:ext cx="2433593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219477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66ABCEA-EA7E-0747-AA2C-E36340955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images with a sun in the background">
            <a:extLst>
              <a:ext uri="{FF2B5EF4-FFF2-40B4-BE49-F238E27FC236}">
                <a16:creationId xmlns:a16="http://schemas.microsoft.com/office/drawing/2014/main" id="{472664CE-7433-3B2D-D092-E2BD2B011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631" y="-2050518"/>
            <a:ext cx="2964500" cy="2964500"/>
          </a:xfrm>
          <a:prstGeom prst="rect">
            <a:avLst/>
          </a:prstGeom>
        </p:spPr>
      </p:pic>
      <p:pic>
        <p:nvPicPr>
          <p:cNvPr id="5" name="Picture 4" descr="A white file with blue arrows">
            <a:extLst>
              <a:ext uri="{FF2B5EF4-FFF2-40B4-BE49-F238E27FC236}">
                <a16:creationId xmlns:a16="http://schemas.microsoft.com/office/drawing/2014/main" id="{D98339AD-51F1-D53D-D820-47851A5B9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02858" y="-276652"/>
            <a:ext cx="2700582" cy="2700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75055D-572E-7571-FE34-B992C9EE9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6003" y="3429000"/>
            <a:ext cx="1866046" cy="1866046"/>
          </a:xfrm>
          <a:prstGeom prst="rect">
            <a:avLst/>
          </a:prstGeom>
        </p:spPr>
      </p:pic>
      <p:pic>
        <p:nvPicPr>
          <p:cNvPr id="9" name="Picture 8" descr="A computer tower with many buttons">
            <a:extLst>
              <a:ext uri="{FF2B5EF4-FFF2-40B4-BE49-F238E27FC236}">
                <a16:creationId xmlns:a16="http://schemas.microsoft.com/office/drawing/2014/main" id="{037E6C7F-CBEF-A4AB-40D8-1DD1534198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443" y="737235"/>
            <a:ext cx="2209166" cy="2209166"/>
          </a:xfrm>
          <a:prstGeom prst="rect">
            <a:avLst/>
          </a:prstGeom>
        </p:spPr>
      </p:pic>
      <p:pic>
        <p:nvPicPr>
          <p:cNvPr id="11" name="Picture 10" descr="A computer screen with gears on it&#10;&#10;AI-generated content may be incorrect.">
            <a:extLst>
              <a:ext uri="{FF2B5EF4-FFF2-40B4-BE49-F238E27FC236}">
                <a16:creationId xmlns:a16="http://schemas.microsoft.com/office/drawing/2014/main" id="{0CE834AE-ACAF-F7B3-CD06-759E8CA6D7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101" y="4281714"/>
            <a:ext cx="3214282" cy="32080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525793-F141-1E59-4FDA-F91B312339FD}"/>
              </a:ext>
            </a:extLst>
          </p:cNvPr>
          <p:cNvSpPr txBox="1"/>
          <p:nvPr/>
        </p:nvSpPr>
        <p:spPr>
          <a:xfrm>
            <a:off x="4907209" y="5408313"/>
            <a:ext cx="1969842" cy="9541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My SQL Database</a:t>
            </a:r>
          </a:p>
        </p:txBody>
      </p:sp>
    </p:spTree>
    <p:extLst>
      <p:ext uri="{BB962C8B-B14F-4D97-AF65-F5344CB8AC3E}">
        <p14:creationId xmlns:p14="http://schemas.microsoft.com/office/powerpoint/2010/main" val="1991735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C26E101-CBAF-383B-C453-1A7FD6571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images with a sun in the background">
            <a:extLst>
              <a:ext uri="{FF2B5EF4-FFF2-40B4-BE49-F238E27FC236}">
                <a16:creationId xmlns:a16="http://schemas.microsoft.com/office/drawing/2014/main" id="{54E3D408-553A-43AE-5CF9-801F11958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631" y="-2050518"/>
            <a:ext cx="2964500" cy="2964500"/>
          </a:xfrm>
          <a:prstGeom prst="rect">
            <a:avLst/>
          </a:prstGeom>
        </p:spPr>
      </p:pic>
      <p:pic>
        <p:nvPicPr>
          <p:cNvPr id="5" name="Picture 4" descr="A white file with blue arrows">
            <a:extLst>
              <a:ext uri="{FF2B5EF4-FFF2-40B4-BE49-F238E27FC236}">
                <a16:creationId xmlns:a16="http://schemas.microsoft.com/office/drawing/2014/main" id="{91E2ED19-D928-9495-08D7-0DBB0B654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735" y="3294777"/>
            <a:ext cx="2700582" cy="2700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89EE4B-AA33-48BD-E92B-ED51ECBE6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2710" y="3646714"/>
            <a:ext cx="1485739" cy="1485739"/>
          </a:xfrm>
          <a:prstGeom prst="rect">
            <a:avLst/>
          </a:prstGeom>
        </p:spPr>
      </p:pic>
      <p:pic>
        <p:nvPicPr>
          <p:cNvPr id="9" name="Picture 8" descr="A computer tower with many buttons">
            <a:extLst>
              <a:ext uri="{FF2B5EF4-FFF2-40B4-BE49-F238E27FC236}">
                <a16:creationId xmlns:a16="http://schemas.microsoft.com/office/drawing/2014/main" id="{D64D1F86-07D5-FDA4-DCD1-234BB001E7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34" y="146107"/>
            <a:ext cx="2209166" cy="2209166"/>
          </a:xfrm>
          <a:prstGeom prst="rect">
            <a:avLst/>
          </a:prstGeom>
        </p:spPr>
      </p:pic>
      <p:pic>
        <p:nvPicPr>
          <p:cNvPr id="11" name="Picture 10" descr="A computer screen with gears on it&#10;&#10;AI-generated content may be incorrect.">
            <a:extLst>
              <a:ext uri="{FF2B5EF4-FFF2-40B4-BE49-F238E27FC236}">
                <a16:creationId xmlns:a16="http://schemas.microsoft.com/office/drawing/2014/main" id="{B0608B3A-4A74-53E7-A19E-9E829C55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631" y="3860799"/>
            <a:ext cx="3214282" cy="32080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949D34-4794-80D7-8679-DA30C3055D79}"/>
              </a:ext>
            </a:extLst>
          </p:cNvPr>
          <p:cNvSpPr txBox="1"/>
          <p:nvPr/>
        </p:nvSpPr>
        <p:spPr>
          <a:xfrm>
            <a:off x="4665504" y="5936099"/>
            <a:ext cx="2400313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sz="2800" b="1" dirty="0"/>
              <a:t>Program</a:t>
            </a:r>
            <a:r>
              <a:rPr lang="en-US" sz="2400" b="1" dirty="0"/>
              <a:t> Files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1F01E4-B862-E2B7-C744-1E8680939E29}"/>
              </a:ext>
            </a:extLst>
          </p:cNvPr>
          <p:cNvSpPr txBox="1"/>
          <p:nvPr/>
        </p:nvSpPr>
        <p:spPr>
          <a:xfrm>
            <a:off x="4446120" y="2414014"/>
            <a:ext cx="2433593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9AC93F-453C-8E81-DEEC-95EE6A2B4B14}"/>
              </a:ext>
            </a:extLst>
          </p:cNvPr>
          <p:cNvSpPr txBox="1"/>
          <p:nvPr/>
        </p:nvSpPr>
        <p:spPr>
          <a:xfrm>
            <a:off x="540658" y="5243602"/>
            <a:ext cx="1969842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My SQL Database</a:t>
            </a:r>
          </a:p>
        </p:txBody>
      </p:sp>
    </p:spTree>
    <p:extLst>
      <p:ext uri="{BB962C8B-B14F-4D97-AF65-F5344CB8AC3E}">
        <p14:creationId xmlns:p14="http://schemas.microsoft.com/office/powerpoint/2010/main" val="2700561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A2FDE50-E47D-5FF7-EF04-8181C60B6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images with a sun in the background">
            <a:extLst>
              <a:ext uri="{FF2B5EF4-FFF2-40B4-BE49-F238E27FC236}">
                <a16:creationId xmlns:a16="http://schemas.microsoft.com/office/drawing/2014/main" id="{C8094B0B-0BA7-0073-27A3-7B403A271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127" y="2764358"/>
            <a:ext cx="3214281" cy="3214281"/>
          </a:xfrm>
          <a:prstGeom prst="rect">
            <a:avLst/>
          </a:prstGeom>
        </p:spPr>
      </p:pic>
      <p:pic>
        <p:nvPicPr>
          <p:cNvPr id="5" name="Picture 4" descr="A white file with blue arrows">
            <a:extLst>
              <a:ext uri="{FF2B5EF4-FFF2-40B4-BE49-F238E27FC236}">
                <a16:creationId xmlns:a16="http://schemas.microsoft.com/office/drawing/2014/main" id="{9918643D-57C5-1D57-7637-F84FF0E1B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670" y="3557512"/>
            <a:ext cx="1848530" cy="1848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F4DF06-1DA3-F8E8-510F-1DA4A51E9A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7760" y="3860799"/>
            <a:ext cx="1485739" cy="1485739"/>
          </a:xfrm>
          <a:prstGeom prst="rect">
            <a:avLst/>
          </a:prstGeom>
        </p:spPr>
      </p:pic>
      <p:pic>
        <p:nvPicPr>
          <p:cNvPr id="9" name="Picture 8" descr="A computer tower with many buttons">
            <a:extLst>
              <a:ext uri="{FF2B5EF4-FFF2-40B4-BE49-F238E27FC236}">
                <a16:creationId xmlns:a16="http://schemas.microsoft.com/office/drawing/2014/main" id="{16764CE5-EEB6-F898-7138-2B20CEA2EB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625" y="89931"/>
            <a:ext cx="2209166" cy="2209166"/>
          </a:xfrm>
          <a:prstGeom prst="rect">
            <a:avLst/>
          </a:prstGeom>
        </p:spPr>
      </p:pic>
      <p:pic>
        <p:nvPicPr>
          <p:cNvPr id="11" name="Picture 10" descr="A computer screen with gears on it&#10;&#10;AI-generated content may be incorrect.">
            <a:extLst>
              <a:ext uri="{FF2B5EF4-FFF2-40B4-BE49-F238E27FC236}">
                <a16:creationId xmlns:a16="http://schemas.microsoft.com/office/drawing/2014/main" id="{3487B13D-03A5-4E1A-71D8-DD59E95360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631" y="3860799"/>
            <a:ext cx="3214282" cy="32080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9FAF71-90DF-8FE1-E4D9-BF5050204D7D}"/>
              </a:ext>
            </a:extLst>
          </p:cNvPr>
          <p:cNvSpPr txBox="1"/>
          <p:nvPr/>
        </p:nvSpPr>
        <p:spPr>
          <a:xfrm>
            <a:off x="3621796" y="5713706"/>
            <a:ext cx="166842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Program Files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959C05-9646-7FFE-FEE3-0078FCE394FE}"/>
              </a:ext>
            </a:extLst>
          </p:cNvPr>
          <p:cNvSpPr txBox="1"/>
          <p:nvPr/>
        </p:nvSpPr>
        <p:spPr>
          <a:xfrm>
            <a:off x="7520008" y="5718206"/>
            <a:ext cx="1559337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sz="2800" b="1" dirty="0"/>
              <a:t>Images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410FC9-6964-B609-F910-359CF484CC04}"/>
              </a:ext>
            </a:extLst>
          </p:cNvPr>
          <p:cNvSpPr txBox="1"/>
          <p:nvPr/>
        </p:nvSpPr>
        <p:spPr>
          <a:xfrm>
            <a:off x="4358935" y="2272413"/>
            <a:ext cx="2433593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0F243E-F81A-8EAE-3A2E-4152C295D6F0}"/>
              </a:ext>
            </a:extLst>
          </p:cNvPr>
          <p:cNvSpPr txBox="1"/>
          <p:nvPr/>
        </p:nvSpPr>
        <p:spPr>
          <a:xfrm>
            <a:off x="568901" y="5375152"/>
            <a:ext cx="1969842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My SQL Database</a:t>
            </a:r>
          </a:p>
        </p:txBody>
      </p:sp>
    </p:spTree>
    <p:extLst>
      <p:ext uri="{BB962C8B-B14F-4D97-AF65-F5344CB8AC3E}">
        <p14:creationId xmlns:p14="http://schemas.microsoft.com/office/powerpoint/2010/main" val="4135978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81A4D1F-AB72-2DB2-B756-B8A728C66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images with a sun in the background">
            <a:extLst>
              <a:ext uri="{FF2B5EF4-FFF2-40B4-BE49-F238E27FC236}">
                <a16:creationId xmlns:a16="http://schemas.microsoft.com/office/drawing/2014/main" id="{F564C4A6-8202-ED85-0221-94A08B316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536" y="3557511"/>
            <a:ext cx="1848531" cy="1848531"/>
          </a:xfrm>
          <a:prstGeom prst="rect">
            <a:avLst/>
          </a:prstGeom>
        </p:spPr>
      </p:pic>
      <p:pic>
        <p:nvPicPr>
          <p:cNvPr id="5" name="Picture 4" descr="A white file with blue arrows">
            <a:extLst>
              <a:ext uri="{FF2B5EF4-FFF2-40B4-BE49-F238E27FC236}">
                <a16:creationId xmlns:a16="http://schemas.microsoft.com/office/drawing/2014/main" id="{FA6AB840-A343-4E94-9FF2-AFE130656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670" y="3557512"/>
            <a:ext cx="1848530" cy="1848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757F3B-0522-3D56-99B8-5218FCEF21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2710" y="3646714"/>
            <a:ext cx="1485739" cy="1485739"/>
          </a:xfrm>
          <a:prstGeom prst="rect">
            <a:avLst/>
          </a:prstGeom>
        </p:spPr>
      </p:pic>
      <p:pic>
        <p:nvPicPr>
          <p:cNvPr id="9" name="Picture 8" descr="A computer tower with many buttons">
            <a:extLst>
              <a:ext uri="{FF2B5EF4-FFF2-40B4-BE49-F238E27FC236}">
                <a16:creationId xmlns:a16="http://schemas.microsoft.com/office/drawing/2014/main" id="{2585A7AD-CB3F-AB32-7082-88FEF54ED4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388" y="347375"/>
            <a:ext cx="2209166" cy="2209166"/>
          </a:xfrm>
          <a:prstGeom prst="rect">
            <a:avLst/>
          </a:prstGeom>
        </p:spPr>
      </p:pic>
      <p:pic>
        <p:nvPicPr>
          <p:cNvPr id="11" name="Picture 10" descr="A computer screen with gears on it&#10;&#10;AI-generated content may be incorrect.">
            <a:extLst>
              <a:ext uri="{FF2B5EF4-FFF2-40B4-BE49-F238E27FC236}">
                <a16:creationId xmlns:a16="http://schemas.microsoft.com/office/drawing/2014/main" id="{E90D4E88-D29B-AF45-38D3-E94DE67AB8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3" y="2681988"/>
            <a:ext cx="3214282" cy="32080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6B29BE-2E28-1BD5-57E2-8BEFE4436345}"/>
              </a:ext>
            </a:extLst>
          </p:cNvPr>
          <p:cNvSpPr txBox="1"/>
          <p:nvPr/>
        </p:nvSpPr>
        <p:spPr>
          <a:xfrm>
            <a:off x="3524721" y="5995359"/>
            <a:ext cx="166842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Program Files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583FA-815B-4B88-7414-3387A61F5610}"/>
              </a:ext>
            </a:extLst>
          </p:cNvPr>
          <p:cNvSpPr txBox="1"/>
          <p:nvPr/>
        </p:nvSpPr>
        <p:spPr>
          <a:xfrm>
            <a:off x="6558019" y="5810693"/>
            <a:ext cx="1002437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Images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AC5217-943D-18A6-A814-C0B59FBCBAD6}"/>
              </a:ext>
            </a:extLst>
          </p:cNvPr>
          <p:cNvSpPr txBox="1"/>
          <p:nvPr/>
        </p:nvSpPr>
        <p:spPr>
          <a:xfrm>
            <a:off x="7833067" y="5810693"/>
            <a:ext cx="4358933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Other Files To run the Application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90018B-D38D-7975-35C6-5E5B9FFD0FC1}"/>
              </a:ext>
            </a:extLst>
          </p:cNvPr>
          <p:cNvSpPr txBox="1"/>
          <p:nvPr/>
        </p:nvSpPr>
        <p:spPr>
          <a:xfrm>
            <a:off x="4358934" y="2503028"/>
            <a:ext cx="2433593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A491D7-3EBB-BB6E-EB54-FF0DF46CFEC8}"/>
              </a:ext>
            </a:extLst>
          </p:cNvPr>
          <p:cNvSpPr txBox="1"/>
          <p:nvPr/>
        </p:nvSpPr>
        <p:spPr>
          <a:xfrm>
            <a:off x="540658" y="5243602"/>
            <a:ext cx="1969842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My SQL Database</a:t>
            </a:r>
          </a:p>
        </p:txBody>
      </p:sp>
    </p:spTree>
    <p:extLst>
      <p:ext uri="{BB962C8B-B14F-4D97-AF65-F5344CB8AC3E}">
        <p14:creationId xmlns:p14="http://schemas.microsoft.com/office/powerpoint/2010/main" val="462607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115</Words>
  <Application>Microsoft Office PowerPoint</Application>
  <PresentationFormat>Widescreen</PresentationFormat>
  <Paragraphs>66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Bierstadt</vt:lpstr>
      <vt:lpstr>Gill Sans MT</vt:lpstr>
      <vt:lpstr>GestaltVTI</vt:lpstr>
      <vt:lpstr>Chat Cyan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Prottoy Bhattacharya</dc:creator>
  <cp:lastModifiedBy>Prottoy Bhattacharya</cp:lastModifiedBy>
  <cp:revision>16</cp:revision>
  <dcterms:created xsi:type="dcterms:W3CDTF">2025-04-14T16:00:53Z</dcterms:created>
  <dcterms:modified xsi:type="dcterms:W3CDTF">2025-04-15T02:14:45Z</dcterms:modified>
</cp:coreProperties>
</file>