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B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DAFF4-249E-47E7-AB57-747A21442B4C}" v="211" dt="2023-02-10T13:04:30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YOY PRITAM GOSWAMI" userId="45558ea2eef40647" providerId="Windows Live" clId="Web-{853DAFF4-249E-47E7-AB57-747A21442B4C}"/>
    <pc:docChg chg="addSld modSld">
      <pc:chgData name="PROTYOY PRITAM GOSWAMI" userId="45558ea2eef40647" providerId="Windows Live" clId="Web-{853DAFF4-249E-47E7-AB57-747A21442B4C}" dt="2023-02-10T13:04:30.921" v="204" actId="1076"/>
      <pc:docMkLst>
        <pc:docMk/>
      </pc:docMkLst>
      <pc:sldChg chg="addSp delSp modSp mod setBg">
        <pc:chgData name="PROTYOY PRITAM GOSWAMI" userId="45558ea2eef40647" providerId="Windows Live" clId="Web-{853DAFF4-249E-47E7-AB57-747A21442B4C}" dt="2023-02-10T12:42:04.033" v="132" actId="1076"/>
        <pc:sldMkLst>
          <pc:docMk/>
          <pc:sldMk cId="109857222" sldId="256"/>
        </pc:sldMkLst>
        <pc:spChg chg="mod">
          <ac:chgData name="PROTYOY PRITAM GOSWAMI" userId="45558ea2eef40647" providerId="Windows Live" clId="Web-{853DAFF4-249E-47E7-AB57-747A21442B4C}" dt="2023-02-10T12:28:49.441" v="8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OTYOY PRITAM GOSWAMI" userId="45558ea2eef40647" providerId="Windows Live" clId="Web-{853DAFF4-249E-47E7-AB57-747A21442B4C}" dt="2023-02-10T12:41:09.047" v="107" actId="1410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ROTYOY PRITAM GOSWAMI" userId="45558ea2eef40647" providerId="Windows Live" clId="Web-{853DAFF4-249E-47E7-AB57-747A21442B4C}" dt="2023-02-10T12:42:04.033" v="132" actId="1076"/>
          <ac:spMkLst>
            <pc:docMk/>
            <pc:sldMk cId="109857222" sldId="256"/>
            <ac:spMk id="9" creationId="{4CA2ABFE-6CE4-C2EC-D00A-8B2AA4349028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12" creationId="{489B7BFD-8F45-4093-AD9C-91B15B0503D9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18" creationId="{1D5AFED5-EFBA-4DCE-A2F2-3B1B736014C0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0" creationId="{BB06BF2F-5822-4F90-BF7D-7FDA657612AF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2" creationId="{AFBE702A-233C-4424-B0B6-5435E4A34CFA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4" creationId="{AE689860-A291-4B0F-AB65-421F8C20E2E1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6" creationId="{C82BEF57-041E-4DE3-B65C-CBE71211B3DE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8" creationId="{D9DFE8A5-DCEC-4A43-B613-D62AC8C5734F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30" creationId="{45E0BF71-78CD-4FD9-BB54-48CD14158971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32" creationId="{26B7664A-BE61-4A65-B937-A31E08B8B9AD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41" creationId="{87045360-A428-4E4B-989C-E4EF4D92037A}"/>
          </ac:spMkLst>
        </pc:spChg>
        <pc:grpChg chg="add">
          <ac:chgData name="PROTYOY PRITAM GOSWAMI" userId="45558ea2eef40647" providerId="Windows Live" clId="Web-{853DAFF4-249E-47E7-AB57-747A21442B4C}" dt="2023-02-10T12:19:29.426" v="34"/>
          <ac:grpSpMkLst>
            <pc:docMk/>
            <pc:sldMk cId="109857222" sldId="256"/>
            <ac:grpSpMk id="14" creationId="{CE13B848-F9EE-4456-8D73-C25390B65428}"/>
          </ac:grpSpMkLst>
        </pc:grpChg>
        <pc:grpChg chg="add">
          <ac:chgData name="PROTYOY PRITAM GOSWAMI" userId="45558ea2eef40647" providerId="Windows Live" clId="Web-{853DAFF4-249E-47E7-AB57-747A21442B4C}" dt="2023-02-10T12:19:29.426" v="34"/>
          <ac:grpSpMkLst>
            <pc:docMk/>
            <pc:sldMk cId="109857222" sldId="256"/>
            <ac:grpSpMk id="34" creationId="{FB9739EB-7F66-433D-841F-AB3CD18700B7}"/>
          </ac:grpSpMkLst>
        </pc:grpChg>
        <pc:picChg chg="add mod ord modCrop">
          <ac:chgData name="PROTYOY PRITAM GOSWAMI" userId="45558ea2eef40647" providerId="Windows Live" clId="Web-{853DAFF4-249E-47E7-AB57-747A21442B4C}" dt="2023-02-10T12:40:25.233" v="105" actId="1076"/>
          <ac:picMkLst>
            <pc:docMk/>
            <pc:sldMk cId="109857222" sldId="256"/>
            <ac:picMk id="4" creationId="{48BC0357-CF61-1B57-157E-A09A8A1669D4}"/>
          </ac:picMkLst>
        </pc:picChg>
        <pc:picChg chg="add del mod ord">
          <ac:chgData name="PROTYOY PRITAM GOSWAMI" userId="45558ea2eef40647" providerId="Windows Live" clId="Web-{853DAFF4-249E-47E7-AB57-747A21442B4C}" dt="2023-02-10T12:19:32.707" v="35"/>
          <ac:picMkLst>
            <pc:docMk/>
            <pc:sldMk cId="109857222" sldId="256"/>
            <ac:picMk id="4" creationId="{4C6575C7-D322-FB7C-C39C-226F248B273A}"/>
          </ac:picMkLst>
        </pc:picChg>
        <pc:picChg chg="add mod ord">
          <ac:chgData name="PROTYOY PRITAM GOSWAMI" userId="45558ea2eef40647" providerId="Windows Live" clId="Web-{853DAFF4-249E-47E7-AB57-747A21442B4C}" dt="2023-02-10T12:27:10.719" v="82"/>
          <ac:picMkLst>
            <pc:docMk/>
            <pc:sldMk cId="109857222" sldId="256"/>
            <ac:picMk id="5" creationId="{2FD99195-0F8F-0EBC-96E4-341A43CAC654}"/>
          </ac:picMkLst>
        </pc:picChg>
        <pc:picChg chg="add del mod">
          <ac:chgData name="PROTYOY PRITAM GOSWAMI" userId="45558ea2eef40647" providerId="Windows Live" clId="Web-{853DAFF4-249E-47E7-AB57-747A21442B4C}" dt="2023-02-10T12:18:30.690" v="33"/>
          <ac:picMkLst>
            <pc:docMk/>
            <pc:sldMk cId="109857222" sldId="256"/>
            <ac:picMk id="6" creationId="{34721F1A-6419-5E61-1B19-DFB762EAB6B1}"/>
          </ac:picMkLst>
        </pc:picChg>
        <pc:picChg chg="add mod ord">
          <ac:chgData name="PROTYOY PRITAM GOSWAMI" userId="45558ea2eef40647" providerId="Windows Live" clId="Web-{853DAFF4-249E-47E7-AB57-747A21442B4C}" dt="2023-02-10T12:25:52.139" v="79"/>
          <ac:picMkLst>
            <pc:docMk/>
            <pc:sldMk cId="109857222" sldId="256"/>
            <ac:picMk id="7" creationId="{3216269F-213F-0867-374B-16B53826DB78}"/>
          </ac:picMkLst>
        </pc:picChg>
        <pc:picChg chg="add mod">
          <ac:chgData name="PROTYOY PRITAM GOSWAMI" userId="45558ea2eef40647" providerId="Windows Live" clId="Web-{853DAFF4-249E-47E7-AB57-747A21442B4C}" dt="2023-02-10T12:28:01.877" v="84"/>
          <ac:picMkLst>
            <pc:docMk/>
            <pc:sldMk cId="109857222" sldId="256"/>
            <ac:picMk id="8" creationId="{AEA44129-E7EE-C603-E171-E71101510AFB}"/>
          </ac:picMkLst>
        </pc:picChg>
      </pc:sldChg>
      <pc:sldChg chg="addSp delSp modSp new">
        <pc:chgData name="PROTYOY PRITAM GOSWAMI" userId="45558ea2eef40647" providerId="Windows Live" clId="Web-{853DAFF4-249E-47E7-AB57-747A21442B4C}" dt="2023-02-10T13:04:30.921" v="204" actId="1076"/>
        <pc:sldMkLst>
          <pc:docMk/>
          <pc:sldMk cId="1975054657" sldId="257"/>
        </pc:sldMkLst>
        <pc:spChg chg="mod">
          <ac:chgData name="PROTYOY PRITAM GOSWAMI" userId="45558ea2eef40647" providerId="Windows Live" clId="Web-{853DAFF4-249E-47E7-AB57-747A21442B4C}" dt="2023-02-10T12:53:02.820" v="193" actId="14100"/>
          <ac:spMkLst>
            <pc:docMk/>
            <pc:sldMk cId="1975054657" sldId="257"/>
            <ac:spMk id="2" creationId="{FD4CEDB4-93D7-9847-CC51-6DCBFD24989D}"/>
          </ac:spMkLst>
        </pc:spChg>
        <pc:spChg chg="del">
          <ac:chgData name="PROTYOY PRITAM GOSWAMI" userId="45558ea2eef40647" providerId="Windows Live" clId="Web-{853DAFF4-249E-47E7-AB57-747A21442B4C}" dt="2023-02-10T12:46:50.246" v="134"/>
          <ac:spMkLst>
            <pc:docMk/>
            <pc:sldMk cId="1975054657" sldId="257"/>
            <ac:spMk id="3" creationId="{52431353-124F-D4C1-0AD6-907A89DBF6FF}"/>
          </ac:spMkLst>
        </pc:spChg>
        <pc:picChg chg="add mod ord modCrop">
          <ac:chgData name="PROTYOY PRITAM GOSWAMI" userId="45558ea2eef40647" providerId="Windows Live" clId="Web-{853DAFF4-249E-47E7-AB57-747A21442B4C}" dt="2023-02-10T12:47:50.091" v="146" actId="14100"/>
          <ac:picMkLst>
            <pc:docMk/>
            <pc:sldMk cId="1975054657" sldId="257"/>
            <ac:picMk id="4" creationId="{9DDC747F-AEEE-51B4-E46F-7B7536C165CE}"/>
          </ac:picMkLst>
        </pc:picChg>
        <pc:picChg chg="add mod">
          <ac:chgData name="PROTYOY PRITAM GOSWAMI" userId="45558ea2eef40647" providerId="Windows Live" clId="Web-{853DAFF4-249E-47E7-AB57-747A21442B4C}" dt="2023-02-10T13:04:13.280" v="200" actId="14100"/>
          <ac:picMkLst>
            <pc:docMk/>
            <pc:sldMk cId="1975054657" sldId="257"/>
            <ac:picMk id="5" creationId="{12BFD5D4-A712-29E9-B1CB-DFE88E8A30C6}"/>
          </ac:picMkLst>
        </pc:picChg>
        <pc:picChg chg="add mod">
          <ac:chgData name="PROTYOY PRITAM GOSWAMI" userId="45558ea2eef40647" providerId="Windows Live" clId="Web-{853DAFF4-249E-47E7-AB57-747A21442B4C}" dt="2023-02-10T13:04:30.921" v="204" actId="1076"/>
          <ac:picMkLst>
            <pc:docMk/>
            <pc:sldMk cId="1975054657" sldId="257"/>
            <ac:picMk id="6" creationId="{049A1FC3-20A5-4EB4-C1DC-6F9E9C2033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00" y="1035594"/>
            <a:ext cx="4264991" cy="3327863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AtliQ Hardwares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603" y="4414756"/>
            <a:ext cx="5104298" cy="1040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Consumer Goods Ad-Hoc Insights</a:t>
            </a:r>
            <a:endParaRPr lang="en-GB" sz="2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13B848-F9EE-4456-8D73-C25390B6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67865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D5AFED5-EFBA-4DCE-A2F2-3B1B73601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52" y="188432"/>
            <a:ext cx="2745268" cy="274526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06BF2F-5822-4F90-BF7D-7FDA65761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52" y="188432"/>
            <a:ext cx="2745268" cy="274526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BE702A-233C-4424-B0B6-5435E4A34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6059" y="107752"/>
            <a:ext cx="2745268" cy="274526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143" y="214083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51763" y="565659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5" descr="Computer with solid fill">
            <a:extLst>
              <a:ext uri="{FF2B5EF4-FFF2-40B4-BE49-F238E27FC236}">
                <a16:creationId xmlns:a16="http://schemas.microsoft.com/office/drawing/2014/main" id="{2FD99195-0F8F-0EBC-96E4-341A43CA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1953" y="707568"/>
            <a:ext cx="2063637" cy="2063637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9223" y="2630229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7" descr="Laptop with solid fill">
            <a:extLst>
              <a:ext uri="{FF2B5EF4-FFF2-40B4-BE49-F238E27FC236}">
                <a16:creationId xmlns:a16="http://schemas.microsoft.com/office/drawing/2014/main" id="{3216269F-213F-0867-374B-16B53826D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5314" y="3438418"/>
            <a:ext cx="2590708" cy="2579665"/>
          </a:xfrm>
          <a:prstGeom prst="rect">
            <a:avLst/>
          </a:prstGeom>
        </p:spPr>
      </p:pic>
      <p:pic>
        <p:nvPicPr>
          <p:cNvPr id="8" name="Graphic 8" descr="Cursor with solid fill">
            <a:extLst>
              <a:ext uri="{FF2B5EF4-FFF2-40B4-BE49-F238E27FC236}">
                <a16:creationId xmlns:a16="http://schemas.microsoft.com/office/drawing/2014/main" id="{AEA44129-E7EE-C603-E171-E71101510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6018" y="1017105"/>
            <a:ext cx="914400" cy="914400"/>
          </a:xfrm>
          <a:prstGeom prst="rect">
            <a:avLst/>
          </a:prstGeom>
        </p:spPr>
      </p:pic>
      <p:pic>
        <p:nvPicPr>
          <p:cNvPr id="4" name="Picture 5" descr="A picture containing text, sign, outdoor, gauge&#10;&#10;Description automatically generated">
            <a:extLst>
              <a:ext uri="{FF2B5EF4-FFF2-40B4-BE49-F238E27FC236}">
                <a16:creationId xmlns:a16="http://schemas.microsoft.com/office/drawing/2014/main" id="{48BC0357-CF61-1B57-157E-A09A8A1669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031" t="12121" r="10687" b="12121"/>
          <a:stretch/>
        </p:blipFill>
        <p:spPr>
          <a:xfrm>
            <a:off x="2434535" y="1479274"/>
            <a:ext cx="762811" cy="77655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CA2ABFE-6CE4-C2EC-D00A-8B2AA4349028}"/>
              </a:ext>
            </a:extLst>
          </p:cNvPr>
          <p:cNvSpPr txBox="1">
            <a:spLocks/>
          </p:cNvSpPr>
          <p:nvPr/>
        </p:nvSpPr>
        <p:spPr>
          <a:xfrm>
            <a:off x="4592480" y="6378287"/>
            <a:ext cx="3017081" cy="3887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Made by – Protyoy Pritam Goswami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070" y="111124"/>
            <a:ext cx="6517861" cy="134764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#1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Atliq Exclusive markets in APAC region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2BFD5D4-A712-29E9-B1CB-DFE88E8A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57" y="1816446"/>
            <a:ext cx="4625974" cy="3556413"/>
          </a:xfrm>
          <a:prstGeom prst="rect">
            <a:avLst/>
          </a:prstGeom>
        </p:spPr>
      </p:pic>
      <p:pic>
        <p:nvPicPr>
          <p:cNvPr id="6" name="Picture 6" descr="Map&#10;&#10;Description automatically generated">
            <a:extLst>
              <a:ext uri="{FF2B5EF4-FFF2-40B4-BE49-F238E27FC236}">
                <a16:creationId xmlns:a16="http://schemas.microsoft.com/office/drawing/2014/main" id="{049A1FC3-20A5-4EB4-C1DC-6F9E9C203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05" y="1815456"/>
            <a:ext cx="4620590" cy="35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5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AtliQ Hardwares</vt:lpstr>
      <vt:lpstr>Insight #1 Atliq Exclusive markets in APAC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122</cp:revision>
  <dcterms:created xsi:type="dcterms:W3CDTF">2023-02-10T12:04:10Z</dcterms:created>
  <dcterms:modified xsi:type="dcterms:W3CDTF">2023-02-10T13:04:37Z</dcterms:modified>
</cp:coreProperties>
</file>